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ink/ink2.xml" ContentType="application/inkml+xml"/>
  <Override PartName="/ppt/notesSlides/notesSlide8.xml" ContentType="application/vnd.openxmlformats-officedocument.presentationml.notesSlide+xml"/>
  <Override PartName="/ppt/ink/ink3.xml" ContentType="application/inkml+xml"/>
  <Override PartName="/ppt/notesSlides/notesSlide9.xml" ContentType="application/vnd.openxmlformats-officedocument.presentationml.notesSlide+xml"/>
  <Override PartName="/ppt/ink/ink4.xml" ContentType="application/inkml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ink/ink5.xml" ContentType="application/inkml+xml"/>
  <Override PartName="/ppt/notesSlides/notesSlide12.xml" ContentType="application/vnd.openxmlformats-officedocument.presentationml.notesSlide+xml"/>
  <Override PartName="/ppt/ink/ink6.xml" ContentType="application/inkml+xml"/>
  <Override PartName="/ppt/notesSlides/notesSlide13.xml" ContentType="application/vnd.openxmlformats-officedocument.presentationml.notesSlide+xml"/>
  <Override PartName="/ppt/ink/ink7.xml" ContentType="application/inkml+xml"/>
  <Override PartName="/ppt/notesSlides/notesSlide14.xml" ContentType="application/vnd.openxmlformats-officedocument.presentationml.notesSlide+xml"/>
  <Override PartName="/ppt/ink/ink8.xml" ContentType="application/inkml+xml"/>
  <Override PartName="/ppt/notesSlides/notesSlide15.xml" ContentType="application/vnd.openxmlformats-officedocument.presentationml.notesSlide+xml"/>
  <Override PartName="/ppt/ink/ink9.xml" ContentType="application/inkml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71" r:id="rId1"/>
    <p:sldMasterId id="2147483983" r:id="rId2"/>
  </p:sldMasterIdLst>
  <p:notesMasterIdLst>
    <p:notesMasterId r:id="rId37"/>
  </p:notesMasterIdLst>
  <p:handoutMasterIdLst>
    <p:handoutMasterId r:id="rId38"/>
  </p:handoutMasterIdLst>
  <p:sldIdLst>
    <p:sldId id="258" r:id="rId3"/>
    <p:sldId id="518" r:id="rId4"/>
    <p:sldId id="305" r:id="rId5"/>
    <p:sldId id="313" r:id="rId6"/>
    <p:sldId id="517" r:id="rId7"/>
    <p:sldId id="311" r:id="rId8"/>
    <p:sldId id="297" r:id="rId9"/>
    <p:sldId id="307" r:id="rId10"/>
    <p:sldId id="519" r:id="rId11"/>
    <p:sldId id="274" r:id="rId12"/>
    <p:sldId id="308" r:id="rId13"/>
    <p:sldId id="275" r:id="rId14"/>
    <p:sldId id="259" r:id="rId15"/>
    <p:sldId id="267" r:id="rId16"/>
    <p:sldId id="303" r:id="rId17"/>
    <p:sldId id="301" r:id="rId18"/>
    <p:sldId id="520" r:id="rId19"/>
    <p:sldId id="312" r:id="rId20"/>
    <p:sldId id="309" r:id="rId21"/>
    <p:sldId id="521" r:id="rId22"/>
    <p:sldId id="264" r:id="rId23"/>
    <p:sldId id="277" r:id="rId24"/>
    <p:sldId id="266" r:id="rId25"/>
    <p:sldId id="310" r:id="rId26"/>
    <p:sldId id="295" r:id="rId27"/>
    <p:sldId id="294" r:id="rId28"/>
    <p:sldId id="524" r:id="rId29"/>
    <p:sldId id="291" r:id="rId30"/>
    <p:sldId id="306" r:id="rId31"/>
    <p:sldId id="522" r:id="rId32"/>
    <p:sldId id="283" r:id="rId33"/>
    <p:sldId id="292" r:id="rId34"/>
    <p:sldId id="304" r:id="rId35"/>
    <p:sldId id="523" r:id="rId36"/>
  </p:sldIdLst>
  <p:sldSz cx="12192000" cy="6858000"/>
  <p:notesSz cx="7102475" cy="9388475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00206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284E"/>
    <a:srgbClr val="00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3E9BF95-29C6-4711-8C5E-17B7419C06DB}" v="32" dt="2020-02-06T00:04:41.18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026" autoAdjust="0"/>
    <p:restoredTop sz="92861" autoAdjust="0"/>
  </p:normalViewPr>
  <p:slideViewPr>
    <p:cSldViewPr>
      <p:cViewPr varScale="1">
        <p:scale>
          <a:sx n="82" d="100"/>
          <a:sy n="82" d="100"/>
        </p:scale>
        <p:origin x="42" y="14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presProps" Target="presProp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microsoft.com/office/2015/10/relationships/revisionInfo" Target="revisionInfo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microsoft.com/office/2016/11/relationships/changesInfo" Target="changesInfos/changesInfo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randt Redd" userId="be8ed540b98adac0" providerId="LiveId" clId="{43E9BF95-29C6-4711-8C5E-17B7419C06DB}"/>
    <pc:docChg chg="undo redo custSel mod addSld delSld modSld sldOrd modNotesMaster modHandout modShowInfo">
      <pc:chgData name="Brandt Redd" userId="be8ed540b98adac0" providerId="LiveId" clId="{43E9BF95-29C6-4711-8C5E-17B7419C06DB}" dt="2020-02-06T00:04:41.186" v="870"/>
      <pc:docMkLst>
        <pc:docMk/>
      </pc:docMkLst>
      <pc:sldChg chg="del modNotes">
        <pc:chgData name="Brandt Redd" userId="be8ed540b98adac0" providerId="LiveId" clId="{43E9BF95-29C6-4711-8C5E-17B7419C06DB}" dt="2020-02-05T18:47:49.730" v="284" actId="2696"/>
        <pc:sldMkLst>
          <pc:docMk/>
          <pc:sldMk cId="0" sldId="256"/>
        </pc:sldMkLst>
      </pc:sldChg>
      <pc:sldChg chg="modSp modNotes">
        <pc:chgData name="Brandt Redd" userId="be8ed540b98adac0" providerId="LiveId" clId="{43E9BF95-29C6-4711-8C5E-17B7419C06DB}" dt="2020-02-05T18:39:22.073" v="283"/>
        <pc:sldMkLst>
          <pc:docMk/>
          <pc:sldMk cId="0" sldId="258"/>
        </pc:sldMkLst>
        <pc:spChg chg="mod">
          <ac:chgData name="Brandt Redd" userId="be8ed540b98adac0" providerId="LiveId" clId="{43E9BF95-29C6-4711-8C5E-17B7419C06DB}" dt="2020-02-05T18:29:29.240" v="54" actId="27636"/>
          <ac:spMkLst>
            <pc:docMk/>
            <pc:sldMk cId="0" sldId="258"/>
            <ac:spMk id="15363" creationId="{00000000-0000-0000-0000-000000000000}"/>
          </ac:spMkLst>
        </pc:spChg>
      </pc:sldChg>
      <pc:sldChg chg="modNotes">
        <pc:chgData name="Brandt Redd" userId="be8ed540b98adac0" providerId="LiveId" clId="{43E9BF95-29C6-4711-8C5E-17B7419C06DB}" dt="2020-02-05T18:39:22.073" v="283"/>
        <pc:sldMkLst>
          <pc:docMk/>
          <pc:sldMk cId="0" sldId="259"/>
        </pc:sldMkLst>
      </pc:sldChg>
      <pc:sldChg chg="addSp modNotes">
        <pc:chgData name="Brandt Redd" userId="be8ed540b98adac0" providerId="LiveId" clId="{43E9BF95-29C6-4711-8C5E-17B7419C06DB}" dt="2020-02-05T23:40:22.878" v="867"/>
        <pc:sldMkLst>
          <pc:docMk/>
          <pc:sldMk cId="0" sldId="264"/>
        </pc:sldMkLst>
        <pc:inkChg chg="add">
          <ac:chgData name="Brandt Redd" userId="be8ed540b98adac0" providerId="LiveId" clId="{43E9BF95-29C6-4711-8C5E-17B7419C06DB}" dt="2020-02-05T23:40:22.878" v="867"/>
          <ac:inkMkLst>
            <pc:docMk/>
            <pc:sldMk cId="0" sldId="264"/>
            <ac:inkMk id="9" creationId="{D05EFBC3-CB3E-413A-9CFF-F8FAD2B81E81}"/>
          </ac:inkMkLst>
        </pc:inkChg>
      </pc:sldChg>
      <pc:sldChg chg="modNotes">
        <pc:chgData name="Brandt Redd" userId="be8ed540b98adac0" providerId="LiveId" clId="{43E9BF95-29C6-4711-8C5E-17B7419C06DB}" dt="2020-02-05T18:39:22.073" v="283"/>
        <pc:sldMkLst>
          <pc:docMk/>
          <pc:sldMk cId="0" sldId="266"/>
        </pc:sldMkLst>
      </pc:sldChg>
      <pc:sldChg chg="modNotes">
        <pc:chgData name="Brandt Redd" userId="be8ed540b98adac0" providerId="LiveId" clId="{43E9BF95-29C6-4711-8C5E-17B7419C06DB}" dt="2020-02-05T18:39:22.073" v="283"/>
        <pc:sldMkLst>
          <pc:docMk/>
          <pc:sldMk cId="0" sldId="267"/>
        </pc:sldMkLst>
      </pc:sldChg>
      <pc:sldChg chg="del modNotes">
        <pc:chgData name="Brandt Redd" userId="be8ed540b98adac0" providerId="LiveId" clId="{43E9BF95-29C6-4711-8C5E-17B7419C06DB}" dt="2020-02-05T18:51:57.311" v="289" actId="2696"/>
        <pc:sldMkLst>
          <pc:docMk/>
          <pc:sldMk cId="0" sldId="272"/>
        </pc:sldMkLst>
      </pc:sldChg>
      <pc:sldChg chg="modNotes">
        <pc:chgData name="Brandt Redd" userId="be8ed540b98adac0" providerId="LiveId" clId="{43E9BF95-29C6-4711-8C5E-17B7419C06DB}" dt="2020-02-05T18:39:22.073" v="283"/>
        <pc:sldMkLst>
          <pc:docMk/>
          <pc:sldMk cId="0" sldId="274"/>
        </pc:sldMkLst>
      </pc:sldChg>
      <pc:sldChg chg="modNotes">
        <pc:chgData name="Brandt Redd" userId="be8ed540b98adac0" providerId="LiveId" clId="{43E9BF95-29C6-4711-8C5E-17B7419C06DB}" dt="2020-02-05T18:39:22.073" v="283"/>
        <pc:sldMkLst>
          <pc:docMk/>
          <pc:sldMk cId="0" sldId="275"/>
        </pc:sldMkLst>
      </pc:sldChg>
      <pc:sldChg chg="modNotes">
        <pc:chgData name="Brandt Redd" userId="be8ed540b98adac0" providerId="LiveId" clId="{43E9BF95-29C6-4711-8C5E-17B7419C06DB}" dt="2020-02-05T18:39:22.073" v="283"/>
        <pc:sldMkLst>
          <pc:docMk/>
          <pc:sldMk cId="0" sldId="277"/>
        </pc:sldMkLst>
      </pc:sldChg>
      <pc:sldChg chg="addSp modNotes">
        <pc:chgData name="Brandt Redd" userId="be8ed540b98adac0" providerId="LiveId" clId="{43E9BF95-29C6-4711-8C5E-17B7419C06DB}" dt="2020-02-06T00:04:41.186" v="870"/>
        <pc:sldMkLst>
          <pc:docMk/>
          <pc:sldMk cId="0" sldId="283"/>
        </pc:sldMkLst>
        <pc:inkChg chg="add">
          <ac:chgData name="Brandt Redd" userId="be8ed540b98adac0" providerId="LiveId" clId="{43E9BF95-29C6-4711-8C5E-17B7419C06DB}" dt="2020-02-06T00:04:41.186" v="870"/>
          <ac:inkMkLst>
            <pc:docMk/>
            <pc:sldMk cId="0" sldId="283"/>
            <ac:inkMk id="2" creationId="{AA47C108-FE34-467C-89C3-AA0EDB19030A}"/>
          </ac:inkMkLst>
        </pc:inkChg>
      </pc:sldChg>
      <pc:sldChg chg="modNotes">
        <pc:chgData name="Brandt Redd" userId="be8ed540b98adac0" providerId="LiveId" clId="{43E9BF95-29C6-4711-8C5E-17B7419C06DB}" dt="2020-02-05T18:39:22.073" v="283"/>
        <pc:sldMkLst>
          <pc:docMk/>
          <pc:sldMk cId="0" sldId="292"/>
        </pc:sldMkLst>
      </pc:sldChg>
      <pc:sldChg chg="modNotes">
        <pc:chgData name="Brandt Redd" userId="be8ed540b98adac0" providerId="LiveId" clId="{43E9BF95-29C6-4711-8C5E-17B7419C06DB}" dt="2020-02-05T18:39:22.073" v="283"/>
        <pc:sldMkLst>
          <pc:docMk/>
          <pc:sldMk cId="2201046822" sldId="294"/>
        </pc:sldMkLst>
      </pc:sldChg>
      <pc:sldChg chg="addSp modNotes">
        <pc:chgData name="Brandt Redd" userId="be8ed540b98adac0" providerId="LiveId" clId="{43E9BF95-29C6-4711-8C5E-17B7419C06DB}" dt="2020-02-05T23:40:22.878" v="867"/>
        <pc:sldMkLst>
          <pc:docMk/>
          <pc:sldMk cId="1955045181" sldId="295"/>
        </pc:sldMkLst>
        <pc:inkChg chg="add">
          <ac:chgData name="Brandt Redd" userId="be8ed540b98adac0" providerId="LiveId" clId="{43E9BF95-29C6-4711-8C5E-17B7419C06DB}" dt="2020-02-05T23:40:22.878" v="867"/>
          <ac:inkMkLst>
            <pc:docMk/>
            <pc:sldMk cId="1955045181" sldId="295"/>
            <ac:inkMk id="4" creationId="{7A29CEF3-5CD5-4A3F-9F29-89893B28ED8E}"/>
          </ac:inkMkLst>
        </pc:inkChg>
      </pc:sldChg>
      <pc:sldChg chg="del">
        <pc:chgData name="Brandt Redd" userId="be8ed540b98adac0" providerId="LiveId" clId="{43E9BF95-29C6-4711-8C5E-17B7419C06DB}" dt="2020-02-05T18:33:10.878" v="55" actId="47"/>
        <pc:sldMkLst>
          <pc:docMk/>
          <pc:sldMk cId="1199959035" sldId="296"/>
        </pc:sldMkLst>
      </pc:sldChg>
      <pc:sldChg chg="delSp modSp ord">
        <pc:chgData name="Brandt Redd" userId="be8ed540b98adac0" providerId="LiveId" clId="{43E9BF95-29C6-4711-8C5E-17B7419C06DB}" dt="2020-02-05T18:33:50.453" v="60"/>
        <pc:sldMkLst>
          <pc:docMk/>
          <pc:sldMk cId="2379926690" sldId="297"/>
        </pc:sldMkLst>
        <pc:picChg chg="del">
          <ac:chgData name="Brandt Redd" userId="be8ed540b98adac0" providerId="LiveId" clId="{43E9BF95-29C6-4711-8C5E-17B7419C06DB}" dt="2020-02-05T18:33:19.014" v="56" actId="478"/>
          <ac:picMkLst>
            <pc:docMk/>
            <pc:sldMk cId="2379926690" sldId="297"/>
            <ac:picMk id="1026" creationId="{58FB01B4-4A91-473B-B1E6-48F4CA491BB9}"/>
          </ac:picMkLst>
        </pc:picChg>
        <pc:picChg chg="mod">
          <ac:chgData name="Brandt Redd" userId="be8ed540b98adac0" providerId="LiveId" clId="{43E9BF95-29C6-4711-8C5E-17B7419C06DB}" dt="2020-02-05T18:33:28.174" v="57" actId="1076"/>
          <ac:picMkLst>
            <pc:docMk/>
            <pc:sldMk cId="2379926690" sldId="297"/>
            <ac:picMk id="63490" creationId="{00000000-0000-0000-0000-000000000000}"/>
          </ac:picMkLst>
        </pc:picChg>
      </pc:sldChg>
      <pc:sldChg chg="del">
        <pc:chgData name="Brandt Redd" userId="be8ed540b98adac0" providerId="LiveId" clId="{43E9BF95-29C6-4711-8C5E-17B7419C06DB}" dt="2020-02-05T18:33:42.558" v="58" actId="47"/>
        <pc:sldMkLst>
          <pc:docMk/>
          <pc:sldMk cId="558852827" sldId="298"/>
        </pc:sldMkLst>
      </pc:sldChg>
      <pc:sldChg chg="del modNotes">
        <pc:chgData name="Brandt Redd" userId="be8ed540b98adac0" providerId="LiveId" clId="{43E9BF95-29C6-4711-8C5E-17B7419C06DB}" dt="2020-02-05T18:51:44.569" v="288" actId="2696"/>
        <pc:sldMkLst>
          <pc:docMk/>
          <pc:sldMk cId="770536782" sldId="300"/>
        </pc:sldMkLst>
      </pc:sldChg>
      <pc:sldChg chg="modSp modAnim modNotes">
        <pc:chgData name="Brandt Redd" userId="be8ed540b98adac0" providerId="LiveId" clId="{43E9BF95-29C6-4711-8C5E-17B7419C06DB}" dt="2020-02-05T18:39:22.073" v="283"/>
        <pc:sldMkLst>
          <pc:docMk/>
          <pc:sldMk cId="2359902779" sldId="301"/>
        </pc:sldMkLst>
        <pc:spChg chg="mod">
          <ac:chgData name="Brandt Redd" userId="be8ed540b98adac0" providerId="LiveId" clId="{43E9BF95-29C6-4711-8C5E-17B7419C06DB}" dt="2020-02-05T18:38:08.301" v="243" actId="27636"/>
          <ac:spMkLst>
            <pc:docMk/>
            <pc:sldMk cId="2359902779" sldId="301"/>
            <ac:spMk id="13315" creationId="{00000000-0000-0000-0000-000000000000}"/>
          </ac:spMkLst>
        </pc:spChg>
      </pc:sldChg>
      <pc:sldChg chg="modNotes">
        <pc:chgData name="Brandt Redd" userId="be8ed540b98adac0" providerId="LiveId" clId="{43E9BF95-29C6-4711-8C5E-17B7419C06DB}" dt="2020-02-05T18:39:22.073" v="283"/>
        <pc:sldMkLst>
          <pc:docMk/>
          <pc:sldMk cId="4109036975" sldId="303"/>
        </pc:sldMkLst>
      </pc:sldChg>
      <pc:sldChg chg="modNotes">
        <pc:chgData name="Brandt Redd" userId="be8ed540b98adac0" providerId="LiveId" clId="{43E9BF95-29C6-4711-8C5E-17B7419C06DB}" dt="2020-02-05T18:39:22.073" v="283"/>
        <pc:sldMkLst>
          <pc:docMk/>
          <pc:sldMk cId="2003904558" sldId="304"/>
        </pc:sldMkLst>
      </pc:sldChg>
      <pc:sldChg chg="modNotes">
        <pc:chgData name="Brandt Redd" userId="be8ed540b98adac0" providerId="LiveId" clId="{43E9BF95-29C6-4711-8C5E-17B7419C06DB}" dt="2020-02-05T18:39:22.073" v="283"/>
        <pc:sldMkLst>
          <pc:docMk/>
          <pc:sldMk cId="419198499" sldId="306"/>
        </pc:sldMkLst>
      </pc:sldChg>
      <pc:sldChg chg="modSp">
        <pc:chgData name="Brandt Redd" userId="be8ed540b98adac0" providerId="LiveId" clId="{43E9BF95-29C6-4711-8C5E-17B7419C06DB}" dt="2020-02-05T18:49:04.160" v="287" actId="20577"/>
        <pc:sldMkLst>
          <pc:docMk/>
          <pc:sldMk cId="164853592" sldId="309"/>
        </pc:sldMkLst>
        <pc:spChg chg="mod">
          <ac:chgData name="Brandt Redd" userId="be8ed540b98adac0" providerId="LiveId" clId="{43E9BF95-29C6-4711-8C5E-17B7419C06DB}" dt="2020-02-05T18:49:04.160" v="287" actId="20577"/>
          <ac:spMkLst>
            <pc:docMk/>
            <pc:sldMk cId="164853592" sldId="309"/>
            <ac:spMk id="2" creationId="{00000000-0000-0000-0000-000000000000}"/>
          </ac:spMkLst>
        </pc:spChg>
      </pc:sldChg>
      <pc:sldChg chg="addSp">
        <pc:chgData name="Brandt Redd" userId="be8ed540b98adac0" providerId="LiveId" clId="{43E9BF95-29C6-4711-8C5E-17B7419C06DB}" dt="2020-02-05T23:40:22.878" v="867"/>
        <pc:sldMkLst>
          <pc:docMk/>
          <pc:sldMk cId="3692865087" sldId="310"/>
        </pc:sldMkLst>
        <pc:inkChg chg="add">
          <ac:chgData name="Brandt Redd" userId="be8ed540b98adac0" providerId="LiveId" clId="{43E9BF95-29C6-4711-8C5E-17B7419C06DB}" dt="2020-02-05T23:40:22.878" v="867"/>
          <ac:inkMkLst>
            <pc:docMk/>
            <pc:sldMk cId="3692865087" sldId="310"/>
            <ac:inkMk id="7" creationId="{5F1D2517-48EF-48A1-A9B8-A6A01F353C36}"/>
          </ac:inkMkLst>
        </pc:inkChg>
      </pc:sldChg>
      <pc:sldChg chg="addSp delSp modSp add mod setBg">
        <pc:chgData name="Brandt Redd" userId="be8ed540b98adac0" providerId="LiveId" clId="{43E9BF95-29C6-4711-8C5E-17B7419C06DB}" dt="2020-02-05T18:26:49.180" v="14"/>
        <pc:sldMkLst>
          <pc:docMk/>
          <pc:sldMk cId="3437509322" sldId="518"/>
        </pc:sldMkLst>
        <pc:spChg chg="del">
          <ac:chgData name="Brandt Redd" userId="be8ed540b98adac0" providerId="LiveId" clId="{43E9BF95-29C6-4711-8C5E-17B7419C06DB}" dt="2020-02-05T18:22:13.462" v="1"/>
          <ac:spMkLst>
            <pc:docMk/>
            <pc:sldMk cId="3437509322" sldId="518"/>
            <ac:spMk id="2" creationId="{8C8124A9-A9BC-4178-8A06-7ED361B9DA1F}"/>
          </ac:spMkLst>
        </pc:spChg>
        <pc:spChg chg="del">
          <ac:chgData name="Brandt Redd" userId="be8ed540b98adac0" providerId="LiveId" clId="{43E9BF95-29C6-4711-8C5E-17B7419C06DB}" dt="2020-02-05T18:22:13.462" v="1"/>
          <ac:spMkLst>
            <pc:docMk/>
            <pc:sldMk cId="3437509322" sldId="518"/>
            <ac:spMk id="3" creationId="{FAB73B73-B038-4102-BD40-D2C312D5A42F}"/>
          </ac:spMkLst>
        </pc:spChg>
        <pc:spChg chg="mod ord">
          <ac:chgData name="Brandt Redd" userId="be8ed540b98adac0" providerId="LiveId" clId="{43E9BF95-29C6-4711-8C5E-17B7419C06DB}" dt="2020-02-05T18:25:39.288" v="3" actId="26606"/>
          <ac:spMkLst>
            <pc:docMk/>
            <pc:sldMk cId="3437509322" sldId="518"/>
            <ac:spMk id="4" creationId="{F77D3657-A4B9-4DF4-AF2E-DAFACB6A314C}"/>
          </ac:spMkLst>
        </pc:spChg>
        <pc:spChg chg="add mod">
          <ac:chgData name="Brandt Redd" userId="be8ed540b98adac0" providerId="LiveId" clId="{43E9BF95-29C6-4711-8C5E-17B7419C06DB}" dt="2020-02-05T18:26:40.248" v="13" actId="1076"/>
          <ac:spMkLst>
            <pc:docMk/>
            <pc:sldMk cId="3437509322" sldId="518"/>
            <ac:spMk id="6" creationId="{9577EEAD-203C-4C88-8708-EFFF036FE6F9}"/>
          </ac:spMkLst>
        </pc:spChg>
        <pc:spChg chg="add">
          <ac:chgData name="Brandt Redd" userId="be8ed540b98adac0" providerId="LiveId" clId="{43E9BF95-29C6-4711-8C5E-17B7419C06DB}" dt="2020-02-05T18:25:39.288" v="3" actId="26606"/>
          <ac:spMkLst>
            <pc:docMk/>
            <pc:sldMk cId="3437509322" sldId="518"/>
            <ac:spMk id="10" creationId="{41497DE5-0939-4D1D-9350-0C5E1B209C68}"/>
          </ac:spMkLst>
        </pc:spChg>
        <pc:spChg chg="add">
          <ac:chgData name="Brandt Redd" userId="be8ed540b98adac0" providerId="LiveId" clId="{43E9BF95-29C6-4711-8C5E-17B7419C06DB}" dt="2020-02-05T18:25:39.288" v="3" actId="26606"/>
          <ac:spMkLst>
            <pc:docMk/>
            <pc:sldMk cId="3437509322" sldId="518"/>
            <ac:spMk id="12" creationId="{5CCC70ED-6C63-4537-B7EB-51990D6C0A6F}"/>
          </ac:spMkLst>
        </pc:spChg>
        <pc:spChg chg="add">
          <ac:chgData name="Brandt Redd" userId="be8ed540b98adac0" providerId="LiveId" clId="{43E9BF95-29C6-4711-8C5E-17B7419C06DB}" dt="2020-02-05T18:25:39.288" v="3" actId="26606"/>
          <ac:spMkLst>
            <pc:docMk/>
            <pc:sldMk cId="3437509322" sldId="518"/>
            <ac:spMk id="14" creationId="{B76E24C1-2968-40DC-A36E-F6B85F0F0752}"/>
          </ac:spMkLst>
        </pc:spChg>
        <pc:picChg chg="add mod">
          <ac:chgData name="Brandt Redd" userId="be8ed540b98adac0" providerId="LiveId" clId="{43E9BF95-29C6-4711-8C5E-17B7419C06DB}" dt="2020-02-05T18:26:49.180" v="14"/>
          <ac:picMkLst>
            <pc:docMk/>
            <pc:sldMk cId="3437509322" sldId="518"/>
            <ac:picMk id="5" creationId="{9034BE0F-F6D7-4C43-9D11-FD14271AB5F3}"/>
          </ac:picMkLst>
        </pc:picChg>
      </pc:sldChg>
      <pc:sldChg chg="addSp delSp modSp add">
        <pc:chgData name="Brandt Redd" userId="be8ed540b98adac0" providerId="LiveId" clId="{43E9BF95-29C6-4711-8C5E-17B7419C06DB}" dt="2020-02-05T23:40:22.878" v="867"/>
        <pc:sldMkLst>
          <pc:docMk/>
          <pc:sldMk cId="1021854043" sldId="519"/>
        </pc:sldMkLst>
        <pc:spChg chg="add del mod">
          <ac:chgData name="Brandt Redd" userId="be8ed540b98adac0" providerId="LiveId" clId="{43E9BF95-29C6-4711-8C5E-17B7419C06DB}" dt="2020-02-05T18:35:21.766" v="73" actId="478"/>
          <ac:spMkLst>
            <pc:docMk/>
            <pc:sldMk cId="1021854043" sldId="519"/>
            <ac:spMk id="3" creationId="{53808273-1553-486E-AD48-57A7B214A201}"/>
          </ac:spMkLst>
        </pc:spChg>
        <pc:spChg chg="add del mod">
          <ac:chgData name="Brandt Redd" userId="be8ed540b98adac0" providerId="LiveId" clId="{43E9BF95-29C6-4711-8C5E-17B7419C06DB}" dt="2020-02-05T18:37:01.424" v="241" actId="1076"/>
          <ac:spMkLst>
            <pc:docMk/>
            <pc:sldMk cId="1021854043" sldId="519"/>
            <ac:spMk id="4" creationId="{986AD13C-A7B8-488F-881A-1D5DA4C086FC}"/>
          </ac:spMkLst>
        </pc:spChg>
        <pc:spChg chg="add del mod">
          <ac:chgData name="Brandt Redd" userId="be8ed540b98adac0" providerId="LiveId" clId="{43E9BF95-29C6-4711-8C5E-17B7419C06DB}" dt="2020-02-05T18:35:01.125" v="66" actId="767"/>
          <ac:spMkLst>
            <pc:docMk/>
            <pc:sldMk cId="1021854043" sldId="519"/>
            <ac:spMk id="5" creationId="{7F7052EE-4FFF-44A2-BFD7-731AFE28105A}"/>
          </ac:spMkLst>
        </pc:spChg>
        <pc:spChg chg="add del mod">
          <ac:chgData name="Brandt Redd" userId="be8ed540b98adac0" providerId="LiveId" clId="{43E9BF95-29C6-4711-8C5E-17B7419C06DB}" dt="2020-02-05T18:35:16.960" v="70"/>
          <ac:spMkLst>
            <pc:docMk/>
            <pc:sldMk cId="1021854043" sldId="519"/>
            <ac:spMk id="6" creationId="{1A7C00FC-92D9-456B-A10A-D1024B8ADE1A}"/>
          </ac:spMkLst>
        </pc:spChg>
        <pc:spChg chg="add del mod">
          <ac:chgData name="Brandt Redd" userId="be8ed540b98adac0" providerId="LiveId" clId="{43E9BF95-29C6-4711-8C5E-17B7419C06DB}" dt="2020-02-05T18:35:16.960" v="70"/>
          <ac:spMkLst>
            <pc:docMk/>
            <pc:sldMk cId="1021854043" sldId="519"/>
            <ac:spMk id="7" creationId="{C5D2D9EE-73CD-4947-B7A8-20A832A800DF}"/>
          </ac:spMkLst>
        </pc:spChg>
        <pc:inkChg chg="add">
          <ac:chgData name="Brandt Redd" userId="be8ed540b98adac0" providerId="LiveId" clId="{43E9BF95-29C6-4711-8C5E-17B7419C06DB}" dt="2020-02-05T23:40:22.878" v="867"/>
          <ac:inkMkLst>
            <pc:docMk/>
            <pc:sldMk cId="1021854043" sldId="519"/>
            <ac:inkMk id="8" creationId="{C0EF2C39-C655-452A-B386-CB104B336CE6}"/>
          </ac:inkMkLst>
        </pc:inkChg>
      </pc:sldChg>
      <pc:sldChg chg="addSp delSp modSp add">
        <pc:chgData name="Brandt Redd" userId="be8ed540b98adac0" providerId="LiveId" clId="{43E9BF95-29C6-4711-8C5E-17B7419C06DB}" dt="2020-02-05T23:40:22.878" v="867"/>
        <pc:sldMkLst>
          <pc:docMk/>
          <pc:sldMk cId="3875368638" sldId="520"/>
        </pc:sldMkLst>
        <pc:spChg chg="mod">
          <ac:chgData name="Brandt Redd" userId="be8ed540b98adac0" providerId="LiveId" clId="{43E9BF95-29C6-4711-8C5E-17B7419C06DB}" dt="2020-02-05T18:38:47.805" v="282" actId="1076"/>
          <ac:spMkLst>
            <pc:docMk/>
            <pc:sldMk cId="3875368638" sldId="520"/>
            <ac:spMk id="2" creationId="{1580D8EB-ECC1-4EE5-AE6B-3B792DF770B6}"/>
          </ac:spMkLst>
        </pc:spChg>
        <pc:spChg chg="del">
          <ac:chgData name="Brandt Redd" userId="be8ed540b98adac0" providerId="LiveId" clId="{43E9BF95-29C6-4711-8C5E-17B7419C06DB}" dt="2020-02-05T18:38:31.789" v="274"/>
          <ac:spMkLst>
            <pc:docMk/>
            <pc:sldMk cId="3875368638" sldId="520"/>
            <ac:spMk id="3" creationId="{813EDF52-7DEC-4246-86B0-79FFCE4727F4}"/>
          </ac:spMkLst>
        </pc:spChg>
        <pc:inkChg chg="add">
          <ac:chgData name="Brandt Redd" userId="be8ed540b98adac0" providerId="LiveId" clId="{43E9BF95-29C6-4711-8C5E-17B7419C06DB}" dt="2020-02-05T23:40:22.878" v="867"/>
          <ac:inkMkLst>
            <pc:docMk/>
            <pc:sldMk cId="3875368638" sldId="520"/>
            <ac:inkMk id="5" creationId="{6775CF1A-5086-4B46-A86F-5EAA991CE367}"/>
          </ac:inkMkLst>
        </pc:inkChg>
      </pc:sldChg>
      <pc:sldChg chg="addSp modSp add">
        <pc:chgData name="Brandt Redd" userId="be8ed540b98adac0" providerId="LiveId" clId="{43E9BF95-29C6-4711-8C5E-17B7419C06DB}" dt="2020-02-05T23:40:22.878" v="867"/>
        <pc:sldMkLst>
          <pc:docMk/>
          <pc:sldMk cId="590915573" sldId="521"/>
        </pc:sldMkLst>
        <pc:spChg chg="mod">
          <ac:chgData name="Brandt Redd" userId="be8ed540b98adac0" providerId="LiveId" clId="{43E9BF95-29C6-4711-8C5E-17B7419C06DB}" dt="2020-02-05T18:52:33.400" v="297" actId="20577"/>
          <ac:spMkLst>
            <pc:docMk/>
            <pc:sldMk cId="590915573" sldId="521"/>
            <ac:spMk id="2" creationId="{1580D8EB-ECC1-4EE5-AE6B-3B792DF770B6}"/>
          </ac:spMkLst>
        </pc:spChg>
        <pc:inkChg chg="add">
          <ac:chgData name="Brandt Redd" userId="be8ed540b98adac0" providerId="LiveId" clId="{43E9BF95-29C6-4711-8C5E-17B7419C06DB}" dt="2020-02-05T23:40:22.878" v="867"/>
          <ac:inkMkLst>
            <pc:docMk/>
            <pc:sldMk cId="590915573" sldId="521"/>
            <ac:inkMk id="3" creationId="{D601BE67-3C4A-467E-A1DA-890B3F7CBBC5}"/>
          </ac:inkMkLst>
        </pc:inkChg>
      </pc:sldChg>
      <pc:sldChg chg="addSp modSp add">
        <pc:chgData name="Brandt Redd" userId="be8ed540b98adac0" providerId="LiveId" clId="{43E9BF95-29C6-4711-8C5E-17B7419C06DB}" dt="2020-02-06T00:04:41.186" v="870"/>
        <pc:sldMkLst>
          <pc:docMk/>
          <pc:sldMk cId="1702929282" sldId="522"/>
        </pc:sldMkLst>
        <pc:spChg chg="mod">
          <ac:chgData name="Brandt Redd" userId="be8ed540b98adac0" providerId="LiveId" clId="{43E9BF95-29C6-4711-8C5E-17B7419C06DB}" dt="2020-02-05T18:53:15.407" v="308" actId="20577"/>
          <ac:spMkLst>
            <pc:docMk/>
            <pc:sldMk cId="1702929282" sldId="522"/>
            <ac:spMk id="2" creationId="{1580D8EB-ECC1-4EE5-AE6B-3B792DF770B6}"/>
          </ac:spMkLst>
        </pc:spChg>
        <pc:inkChg chg="add">
          <ac:chgData name="Brandt Redd" userId="be8ed540b98adac0" providerId="LiveId" clId="{43E9BF95-29C6-4711-8C5E-17B7419C06DB}" dt="2020-02-06T00:04:41.186" v="870"/>
          <ac:inkMkLst>
            <pc:docMk/>
            <pc:sldMk cId="1702929282" sldId="522"/>
            <ac:inkMk id="3" creationId="{2BA15A5C-FBD8-4052-A45E-CAC16A98790C}"/>
          </ac:inkMkLst>
        </pc:inkChg>
      </pc:sldChg>
      <pc:sldChg chg="modSp add">
        <pc:chgData name="Brandt Redd" userId="be8ed540b98adac0" providerId="LiveId" clId="{43E9BF95-29C6-4711-8C5E-17B7419C06DB}" dt="2020-02-05T19:00:19.084" v="865" actId="5793"/>
        <pc:sldMkLst>
          <pc:docMk/>
          <pc:sldMk cId="3261233529" sldId="523"/>
        </pc:sldMkLst>
        <pc:spChg chg="mod">
          <ac:chgData name="Brandt Redd" userId="be8ed540b98adac0" providerId="LiveId" clId="{43E9BF95-29C6-4711-8C5E-17B7419C06DB}" dt="2020-02-05T18:55:28.397" v="356" actId="404"/>
          <ac:spMkLst>
            <pc:docMk/>
            <pc:sldMk cId="3261233529" sldId="523"/>
            <ac:spMk id="2" creationId="{CDADECC2-E9A6-4ACE-8179-468A36DC1D1D}"/>
          </ac:spMkLst>
        </pc:spChg>
        <pc:spChg chg="mod">
          <ac:chgData name="Brandt Redd" userId="be8ed540b98adac0" providerId="LiveId" clId="{43E9BF95-29C6-4711-8C5E-17B7419C06DB}" dt="2020-02-05T19:00:19.084" v="865" actId="5793"/>
          <ac:spMkLst>
            <pc:docMk/>
            <pc:sldMk cId="3261233529" sldId="523"/>
            <ac:spMk id="3" creationId="{BDCE16EA-30B7-45CE-B153-FB96E1ED6996}"/>
          </ac:spMkLst>
        </pc:spChg>
      </pc:sldChg>
      <pc:sldChg chg="addSp delSp add">
        <pc:chgData name="Brandt Redd" userId="be8ed540b98adac0" providerId="LiveId" clId="{43E9BF95-29C6-4711-8C5E-17B7419C06DB}" dt="2020-02-06T00:04:41.186" v="870"/>
        <pc:sldMkLst>
          <pc:docMk/>
          <pc:sldMk cId="4160798994" sldId="524"/>
        </pc:sldMkLst>
        <pc:spChg chg="del">
          <ac:chgData name="Brandt Redd" userId="be8ed540b98adac0" providerId="LiveId" clId="{43E9BF95-29C6-4711-8C5E-17B7419C06DB}" dt="2020-02-05T23:40:35.117" v="869"/>
          <ac:spMkLst>
            <pc:docMk/>
            <pc:sldMk cId="4160798994" sldId="524"/>
            <ac:spMk id="2" creationId="{970D3A8B-63E0-4CB3-8F7A-6259130E04E2}"/>
          </ac:spMkLst>
        </pc:spChg>
        <pc:spChg chg="del">
          <ac:chgData name="Brandt Redd" userId="be8ed540b98adac0" providerId="LiveId" clId="{43E9BF95-29C6-4711-8C5E-17B7419C06DB}" dt="2020-02-05T23:40:35.117" v="869"/>
          <ac:spMkLst>
            <pc:docMk/>
            <pc:sldMk cId="4160798994" sldId="524"/>
            <ac:spMk id="3" creationId="{2CC956A0-F2CC-4DC2-884B-2B2FA0B89597}"/>
          </ac:spMkLst>
        </pc:spChg>
        <pc:inkChg chg="add">
          <ac:chgData name="Brandt Redd" userId="be8ed540b98adac0" providerId="LiveId" clId="{43E9BF95-29C6-4711-8C5E-17B7419C06DB}" dt="2020-02-06T00:04:41.186" v="870"/>
          <ac:inkMkLst>
            <pc:docMk/>
            <pc:sldMk cId="4160798994" sldId="524"/>
            <ac:inkMk id="5" creationId="{03DBFAEC-79CF-4260-9B3E-C540C10728E9}"/>
          </ac:inkMkLst>
        </pc:ink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1026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7739" cy="4694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229" tIns="47114" rIns="94229" bIns="47114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Tahoma" pitchFamily="-111" charset="0"/>
                <a:ea typeface="ＭＳ Ｐゴシック" pitchFamily="-111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3555" name="Rectangle 1027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4736" y="0"/>
            <a:ext cx="3077739" cy="4694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229" tIns="47114" rIns="94229" bIns="47114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ahoma" pitchFamily="-111" charset="0"/>
                <a:ea typeface="ＭＳ Ｐゴシック" pitchFamily="-111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3556" name="Rectangle 1028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919051"/>
            <a:ext cx="3077739" cy="4694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229" tIns="47114" rIns="94229" bIns="47114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Tahoma" pitchFamily="-111" charset="0"/>
                <a:ea typeface="ＭＳ Ｐゴシック" pitchFamily="-111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3557" name="Rectangle 1029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4736" y="8919051"/>
            <a:ext cx="3077739" cy="4694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229" tIns="47114" rIns="94229" bIns="47114" numCol="1" anchor="b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4FF82B20-9884-4815-B5B4-49D7BF4704E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4055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2-05T23:04:23.081"/>
    </inkml:context>
    <inkml:brush xml:id="br0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8932 10631 736 0,'-7'-9'272'0,"4"9"-208"0,-1-6-20 0,4 6 80 16,0 0-76-16,7-3 8 15,0-4-36-15,4-2-12 16,7 0-4-16,6-1-40 0,4 4 20 16,15 3 4-16,-1 3 12 15,4 3-12-15,10 19 8 16,1 0-16-16,6 12 12 16,-3 4-12-16,-7 6 8 15,-7 6 44-15,-11-3-20 16,-10 13 68-16,-11 2-44 15,-17 1 20-15,-22-7-36 0,-14 4-160 16,-14-13 76-16,-3-9 24 16,-1-7 28-16,-3-9 220 15,-3-13-112-15,6 4 112 16,12-10-120-16,9-3 60 16,8 0-88-16,14-3-24 15,10-3-20-15,15 6-24 16,14-10 4-16,6 4-4 15,12 3 0-15,6-3 8 16,8-4 0-16,10 10-20 16,3-3 12-16,1 3 12 15,-1 0 0-15,-10 0 16 16,-7-6-12-16,-10 3-336 16,-1-7 176-16,-7-5-732 15</inkml:trace>
  <inkml:trace contextRef="#ctx0" brushRef="#br0" timeOffset="399.939">10040 10465 1216 0,'0'-3'448'0,"4"3"-348"0,3 3-28 0,-7 4-20 0,0 11-44 16,0 7-28-16,0 13 8 15,-4 6-100-15,-3 6 60 16,-4-3-56-16,4 6 64 16,0-15 12-16,0-13 20 0,7-9 136 15,4-7-72-15,3-15 72 16,3-3-72-16,5-7 32 15,2-3-48-15,1 0 16 16,3 10-32-16,0-1 0 16,4 10-12-16,-4 10 36 15,4 18-20-15,-4 7-4 16,0 8-12-16,-3 14 4 16,-4 3-8-16,-4 2 8 15,-6-8-8-15,-4-7-4 16,-4-16 4-16,-3-19-288 15,-14-15 156-15</inkml:trace>
  <inkml:trace contextRef="#ctx0" brushRef="#br0" timeOffset="607.749">10058 10177 1560 0,'24'0'576'0,"-2"0"-448"0,16 9-36 0,-20-9 92 0,7 10-120 16,-1-4 0-16,5-3-40 16,-1 13-24-16,0-13-4 15,0-3-436-15,0 0 240 0,1-3-580 16,-5-16 440-16,-6 0-212 16</inkml:trace>
  <inkml:trace contextRef="#ctx0" brushRef="#br0" timeOffset="1168.253">10858 10415 1340 0,'46'-16'496'0,"-14"10"-384"0,25-6-36 0,-22 5-4 15,11 4-56-15,3-3-4 16,4 3-8-16,-4-4-4 0,-6 1 0 16,-4 12-36-16,-4 1 20 0,-7-4-20 15,-3 6 20-15,-4 1 44 16,-11 5-16 0,-2-5 80-16,-5-1-56 0,-6 7 40 15,-12-4-44-15,-2 4 60 16,-8 3-52-16,-10 6 52 15,-11 3-52-15,-10 16 24 16,-12 3-36-16,-6 13-8 16,7 2-12-16,0 1-16 15,14 19 4-15,8-1-32 16,13-2 20-16,11-17-84 16,21-18 60-16,7-16-216 15,14-31 144-15,14-37-644 16,7-14 420-16,4-52-268 15</inkml:trace>
  <inkml:trace contextRef="#ctx0" brushRef="#br0" timeOffset="2304.954">12178 10741 1120 0,'10'-9'416'0,"5"6"-324"0,6-13-24 16,-11 13 32-16,8-10-68 15,3 10-20-15,7-3-12 16,1 6-8 0,2 0 0-16,12 0 0 0,10 0 0 15,3 0 16-15,8 6-4 16,3-6-12-16,-7 0 4 16,3 0 4-16,-3 0 0 0,0 0 0 15,-4-6 0-15,1 6 8 16,-8-10-4-16,-6 7-64 15,-12-3 32-15,-13 3-632 16,-11-3 364-16,-10 3-168 16</inkml:trace>
  <inkml:trace contextRef="#ctx0" brushRef="#br0" timeOffset="2530.138">12887 10268 1672 0,'14'15'620'0,"-14"-15"-484"0,-3 0-36 0,3 0-44 0,0 0-52 15,3 3-248-15,-6 4 132 16,-1-7-640-16,-14-10 416 15,1-8-336-15</inkml:trace>
  <inkml:trace contextRef="#ctx0" brushRef="#br0" timeOffset="2756.533">12760 11096 1640 0,'7'43'608'0,"-7"-39"-472"0,-3 5-40 16,6-3 128-16,-3-6-144 16,-3 0 44-16,3 0-72 0,-4-6-28 15,0 3-16 1,1-7-196-16,-1-5 104 0,1 5-300 0,3-8 216 16,3 2-732-1,1-6 500-15,3 0-128 16</inkml:trace>
  <inkml:trace contextRef="#ctx0" brushRef="#br0" timeOffset="3468.626">14280 10196 1300 0,'-14'0'480'0,"7"0"-372"0,-14 0-32 0,11 0-16 16,-19 6-48-16,1-3-56 0,-11 13 20 15,-3-7-32-15,-7 16 32 16,-1 3-8-16,-3 19 20 0,0 7-8 15,7 24 8-15,11 13-28 16,14 6 24-16,10 0 16 16,19 1 0-16,13-1 44 15,10-22-20-15,12-12 144 16,-1-13-92-16,4-28 100 16,0-16-100-16,-4-21 36 15,-3-14-64-15,-14-5 64 16,-11-10-64-16,-14 6 44 15,-18 1-52-15,-7-4 24 16,-20 10-36-16,-12-1-80 16,-17 23 28-16,-4 9-256 15,4 19 156-15,7 25-600 16,4 9 404-16</inkml:trace>
  <inkml:trace contextRef="#ctx0" brushRef="#br0" timeOffset="7037.649">20736 11346 1040 0,'32'0'384'16,"-7"10"-300"-16,6-13-20 0,-6 3 76 0,3 0-88 16,4 9 16-16,3-6-44 15,-3 7-12-15,10-4-8 16,-3-3-4-16,0 3 0 0,3 10-12 15,1-3 8-15,-1 2 4 16,0 4 0-16,1 6-28 16,-1 6 16-16,-3 13-4 15,-4 7 8-15,0 2 8 16,1 3 0-16,-8-2 16 16,0 5-8-16,-3-6 40 15,-7 1-24-15,-4-1 40 16,-7 0-36-16,-4-2 20 15,-3-1-28-15,-3-3 44 16,-8-6-36-16,-3-4 4 0,-7 1-20 16,-7-7 0-16,-11 1-4 15,-7-7-16-15,-3 9 4 16,-4-6-24-16,0 7 16 16,0-1-56-16,7-5 36 15,7 5-160-15,7-15 108 16,11-3-352-16,7-13 244 15</inkml:trace>
  <inkml:trace contextRef="#ctx0" brushRef="#br0" timeOffset="7739.795">20987 11299 1080 0,'39'-6'400'0,"-22"3"-312"0,15-10-24 0,-7 13-8 16,17-3-44-16,11 3-4 16,10 0-4-16,11 0-4 15,8 0 0-15,2 3-20 0,19 4 12 0,6-7 12 16,11 0 0-16,3 6-4 16,18-6 4-16,11 0-16 15,-4 0 8-15,15 0 128 16,9-6-72-16,-9-1 72 15,17 4-72-15,3-3-12 16,-10-3-24-16,14 5-12 16,0-2 0-16,-14 6 4 15,14 0-4-15,-7 0-4 16,-7 6 4-16,3-2-16 16,-3 5 8-16,-14 7 12 15,3-7-4-15,-7 10-12 16,-7-3 4-16,-17 2 12 15,-4-8-4-15,0 9 8 16,-4-4-8-16,-13-5 40 16,-15-4-20-16,-11-3-4 0,-6 7-12 15,-7-10-172-15,-8 0 88 16,-17 0-956 0</inkml:trace>
  <inkml:trace contextRef="#ctx0" brushRef="#br0" timeOffset="10771.682">21999 11525 1068 0,'14'-9'396'0,"-10"2"-308"0,13-2-24 0,-2 6-24 16,2-3-36-16,4 3-4 15,1-4 4-15,6 7-120 16,4 10 64-16,3 5-296 0,4 14 192 15</inkml:trace>
  <inkml:trace contextRef="#ctx0" brushRef="#br0" timeOffset="11073.96">22504 12061 832 0,'0'79'308'0,"-7"-35"-240"0,-11 18-20 16,0-24 116-16,-10-4-100 0,-7 4 8 15,-11-3-44-15,4-7 44 16,-1-3-40-16,1-16 92 0,7-9-72 15,3 0 84-15,11 0-80 0,7-3-28 16,10-3-16-16,8-10-12 16,6 7 0-16,8-10 0 15,10 0 0-15,11 4 0 16,7-7 0-16,3-4-12 16,11 1 8-16,-10 7-16 15,6-1 12-15,-10 13 12 16,-4-4 0-16,-3 1-64 15,-7 9 32-15,0-3-192 16,-4-4 124-16,-4-2-600 16,1-1 384-1,-4 1-84-15</inkml:trace>
  <inkml:trace contextRef="#ctx0" brushRef="#br0" timeOffset="11507.798">23001 11742 1464 0,'11'15'544'0,"-11"-9"-424"0,7 7-32 0,-7-4-16 15,3 7-56-15,-6 3-32 16,-1 6 8-16,-3 3-192 0,4 7 108 15,-1-10-92-15,1-3 108 0,6-7 12 16,4-5 40-16,4-10 60 16,3-6-16-16,3-4 52 15,5 1-40-15,2-10 20 16,1 6-32-16,0-2 28 16,-4 8-32-16,0 4 64 15,0 6-44-15,-3 7 0 16,-4 6-20-16,4 9 8 15,-4 3-16-15,0 6 4 16,-4 10-4-16,1 3-16 16,0 3 4-16,-8-3 4 15,1-9 0-15,-8-3-80 16,-3-10 44-16,-4-16-224 16,1-6 144-16,-8-15-748 15</inkml:trace>
  <inkml:trace contextRef="#ctx0" brushRef="#br0" timeOffset="12094.228">23202 11694 1744 0,'4'0'648'0,"-1"0"-504"0,8 7-40 0,-4-4 32 16,3-3-96-16,1 0-16 15,0 0-16-15,3 0-20 0,3 6 8 16,1-6-84-16,3-6 48 0,7 6-144 16,8-10 104-16,6 1-316 15,7 0 224-15,11 2-252 16,0-2 244-16,0 0-348 16,4-1 300-1,-1 1-80-15,-6 9 1152 31,6 15-452-15,-17-5 164-16,-7-7-328 16,-11 6 12-16,-7-2-140 15,-7-7-4-15,1 0-56 16,-1 0-36-16,-4 0-4 0,1 0-8 16,6 0 0-16,-2 0 16 15,2 0-4-15,1 9-20 16,3-3 8-16,0 4-4 0,-3 2 4 15,-1-2 16-15,1 5-4 16,-7-5 24-16,-4 9-16 16,-7-4 68-16,-4-2-48 15,-6 9 40-15,-15 6-40 16,-7 6 8-16,-17 4-24 16,-15 6 36-16,-10 12-28 15,7 17-4-15,4 5-12 16,10 0-8-16,0-6 4 15,18-9-16-15,3-9 8 16,21-7-112-16,-3-13 64 16,18-15-368-16,6-13 236 0</inkml:trace>
  <inkml:trace contextRef="#ctx0" brushRef="#br0" timeOffset="13709.798">21121 11685 676 0,'-4'-6'248'0,"4"6"-192"0,-3-3-16 16,-1-4 164 0,4 7-120-16,-3-3 108 15,-1-3-112-15,-3 3 108 16,4 3-108-16,-8-6 144 16,7 6-124-16,-6 0 100 15,3 0-116-15,-7 0 28 16,7 6-68-16,-11-3 20 15,0 13-36-15,-3 2-28 0,4 1 0 0,-8 16-20 16,7 2 12-16,-3 14 4 16,7-4 4-16,0 15 0 15,7 1 0-15,0 6-36 16,3-3 20-16,4-3 4 16,4-4 12-16,3-6-36 15,7-15 20-15,4-3-12 16,-1-7 16-16,8-6-52 15,3-10 32 1,4-12-12-16,3 0 28 0,4-18 0 16,-4 2 8-16,1-12 24 15,-1-1-8-15,-11-15 76 16,-6 16-48-16,-18-12 144 16,-7 11-100-16,-21 1 88 15,3 9-100-15,-24 4 48 16,6 5-72-16,-24 10-40 15,14 6-4-15,-6 16-100 16,13 3 52-16,3 4-268 16,15 11 176-16,3-8-404 15,15-7 304-15</inkml:trace>
  <inkml:trace contextRef="#ctx0" brushRef="#br0" timeOffset="15494.046">22066 11541 664 0,'-3'-10'244'0,"3"10"-188"0,3-6-16 0,-3 6 136 15,0 0-104-15,0 0 76 16,0 0-84-16,4 0 44 16,-1 6-64-16,1-6 4 15,-1 0-28-15,1 0 32 16,-1 0-28-16,4 0-4 15,4 0-12-15,0 0 4 16,-1 0-8-16,1 0-28 16,3 0 12-16,0 0 12 15,0 0 4-15,0 0 8 16,4 0-8-16,0 4-4 16,-1 2 4-16,1 3 12 15,-1 1-8-15,1-1-4 16,3 10 0-16,-3-10 4 15,3 10-4-15,0-3 8 16,0-1-8-16,-3-2-12 16,3 3 4-16,-7-7 4 15,4 10 0-15,-4-10 8 16,4 7-4-16,-4-3 60 16,0 8-36-16,-7-2-4 0,4 0-12 15,-4 6 24-15,0-6-20 16,-4 9-4-16,4-3-8 0,-3 4 4 15,-1-1-4-15,-3-3 8 16,0-6-8-16,-3 6 8 16,-1 3-8-16,-3-3-12 15,4 3 4-15,-8-9-76 16,8 6 44-16</inkml:trace>
  <inkml:trace contextRef="#ctx0" brushRef="#br0" timeOffset="26885.785">22892 10390 624 0,'7'-19'228'0,"-7"19"-176"0,3-9-16 0,-3 2 132 16,4 7-100-16,-1 0 112 15,1-6-100-15,-1 3 28 16,1-3-64-16,-4 6 80 16,4 0-68-16,-1 0 24 15,1 0-44-15,-1 0 48 16,1 6-48-16,-4-6 56 15,3 9-56-15,-6 10 0 16,3 0-20-16,-7 6-12 16,3 10 0-16,-3 2 12 15,7 7-8-15,-4 0-20 16,4 0 4-16,0-9 76 16,8-4-40-16,-1-6 72 15,7-6-60-15,0-10 80 16,0 1-68-16,7-4 16 15,0 0-36-15,4-6 12 16,0 0-24-16,-1-6-36 16,5 6 8-16,-1 0 20 15,-4 0-8-15,1 0-8 16,0 6 0-16,-4-3 12 0,0 4-4 16,-3-4-100-1,-4 3 52-15,-4-6-236 0,-2 0 156 16</inkml:trace>
  <inkml:trace contextRef="#ctx0" brushRef="#br0" timeOffset="27235.379">23167 10465 1008 0,'7'-3'372'0,"-7"3"-288"0,4-6-24 0,-4 3 144 16,0 3-124-16,0-7 72 16,3 7-88-16,-3 0 36 15,4 0-60-15,-4 0 52 16,3 7-56-16,-3 2 0 15,0 7-20-15,-3 21-4 16,3 10-4-16,-7 22-8 16,3 4 4-16,-10 33-60 15,0-5 32-15,-7 5-192 16,6-18 120-16,-2-7-276 16,3-12 208-16</inkml:trace>
  <inkml:trace contextRef="#ctx0" brushRef="#br0" timeOffset="29736.872">22176 12917 664 0,'0'7'244'0,"0"-7"-188"0,7 3-16 0,-4-3 136 16,4 0-104-16,4-3 68 15,3-4-80-15,7 7 28 16,0 0-52-16,11 7 16 15,0 2-32-15,10 4 0 16,4 12-12-16,0 3 12 16,-4-3-12-16,-3 3-4 15,-4 7 0-15,-10 9-4 16,-7-7 0-16,-18 17-20 16,0-1 12-16,-32 6-32 15,0-2 24-15,-31 6-64 16,6-10 44-16,-20 7 16 15,17-13 16-15,-7-4 160 0,10-5-84 16,1-16 200-16,13-3-152 16,8-10 12-16,14 1-80 15,7-10-32-15,10 3-12 0,15-6-44 16,10 3 20 0,11-7-4-16,3 7 12 0,21-9 8 31,4 0 0-31,14-4 8 0,1 1-4 0,2-1 8 15,-10-3-8-15,-7-3 16 16,-7 4-12-16,-3-13-40 16,-8 9 20-16,-3-16-228 15,-8 7 132-15,1-16-324 16,-4 10 244-16</inkml:trace>
  <inkml:trace contextRef="#ctx0" brushRef="#br0" timeOffset="30095.436">23202 12946 944 0,'-10'0'352'0,"10"0"-276"0,-14-3-20 16,6 3 48-1,5 3-68-15,-8 12 12 16,8 4-28-16,-11 6 16 15,7 3-24-15,-15 10 4 0,8 6-8 0,-10 9-8 32,6 1 4-32,0-1 20 15,8 0-12-15,3-9 24 0,3-9-24 0,8-17 128 16,6 1-76-16,8-19 32 16,7 0-56-16,6-9-16 15,1-1-12-15,11-8-12 16,-1 2 4-16,4-3-16 15,0 0 8-15,-1 4 12 16,-6 5-4-16,-3 1-28 16,-5-1 12-16,-6 1-180 15,-4 9 104-15,-7-9-320 16,0 2 224-16</inkml:trace>
  <inkml:trace contextRef="#ctx0" brushRef="#br0" timeOffset="30334.795">23396 12820 1120 0,'-28'6'416'0,"28"-6"-324"0,-25 19-24 16,11-9 84-1,7 9-96-15,-11 6 40 16,8 12-56-16,-8 26-16 0,8 6-12 0,-8 31-28 16,7 4 8-16,-3 34-144 15,4-13 80-15</inkml:trace>
  <inkml:trace contextRef="#ctx0" brushRef="#br0" timeOffset="31221.758">21713 13915 664 0,'8'22'244'0,"-8"-22"-188"0,10 25-16 0,-6-10 144 16,3-2-108-16,3-4 84 15,1 7-92-15,6 3 68 16,1-4-76-16,10-5 92 16,1 9-88-16,9-10 60 15,5 7-72-15,10-7-28 16,-4 1-16-16,22-1 8 15,-4-3-8-15,24-3-12 16,-6 7 0-16,28-1-4 16,-11 1 0-16,25-4 16 15,-7 3-4-15,28 1-12 0,-10-4 4 0,24-6 12 16,-14 3-4-16,29-3-12 31,-15 0 4-31,21 0 12 0,-20 0-4 0,6 0-4 16,-24 6 4-1,-1-2 4-15,-24 2-4 0,-10-3 8 16,-22 3-8-16,-14 4 24 16,-14 5-16-16,-18-12-120 15,-14 7 60-15,-10-4-212 16,-11-3 144-16</inkml:trace>
  <inkml:trace contextRef="#ctx0" brushRef="#br0" timeOffset="32722.481">23241 14435 860 0,'0'16'320'0,"0"-16"-248"0,4 37-20 0,-1-11 104 16,4-8-96-16,-3 20 8 16,-1 3-40-16,1 12-8 15,-1-6-12-15,-3 13 56 31,4-7-36-31,-4 0 52 0,3-6-48 0,1-3 20 16,-1-6-32-16,1-4 28 16,-1-5-32-16,1-11 12 15,-1 4-16-15,1-9-112 16,-1-4 52-16</inkml:trace>
  <inkml:trace contextRef="#ctx0" brushRef="#br0" timeOffset="34059.306">23763 14548 592 0,'7'-6'220'0,"-7"6"-172"0,0 9-12 0,0-9 68 31,7 0-64-31,0-3 44 0,7 3-48 0,0-6 16 16,1 6-32-16,6-10 8 15,0 10-16-15,11-3 28 16,-1 3-24-16,12-6-4 16,-4 6-8-16,6 0-4 15,-2 0 0-15,-1 0 0 32,-7 6 0-32,-3-3 68 0,-4 4-36 0,-3-4 24 15,-4 6-36-15,-7-3 88 16,0-2-60-16,-7 2 92 15,1 3-80-15,-8-2 88 16,3 2-88-16,-6 0 32 16,-1 4-52-16,-7 3 100 15,1 9-80-15,-8 6 36 16,8 4-56-16,-15 15 64 16,7-3-56-16,-10 12 0 15,7-12-28-15,-7 0-4 16,7-3-8-16,-1-9 12 15,8-7-12-15,0-3-28 16,4-6 8-16,-1-10-196 16,4 1 112-16</inkml:trace>
  <inkml:trace contextRef="#ctx0" brushRef="#br0" timeOffset="38360.119">23961 10544 632 0,'0'-10'236'0,"0"7"-184"0,0-13-16 15,0 10 184-15,0 6-128 0,0-9 112 16,0 6-116-16,-4-7 76 16,4 4-96-16,-7 3 20 15,7-3-52-15,-3-1 12 16,6 7-28-16,-3-3-8 15,4 3-8-15,3-6-24 16,3 6 12-16,8 0-4 16,0 6 4-16,6-6 0 15,4 3 0-15,4 4 16 16,3-1-4-16,1 3-4 16,-4 1 4-16,-4 2-4 15,0 4 0-15,-7 3 16 16,0 6-8-16,-7 3 32 15,-3 0-24-15,-11 13-4 16,0-10-8-16,-18 13-92 16,1 0 48-16,-22 0-48 15,4-10 52-15,-18 4 28 16,7-10 8-16,-7-3 80 16,14-6-44-16,0-3 92 15,15-7-72-15,2-2 60 16,12 2-64-16,3-6-12 15,10 7-24-15,15-4-36 16,7 3 8-16,13-6-20 16,5 4 16-16,6-1 36 15,-3-3-12-15,3-3-16 16,-6 0 0-16,3-3-244 16,-8-3 140-16</inkml:trace>
  <inkml:trace contextRef="#ctx0" brushRef="#br0" timeOffset="39178.934">23343 15523 892 0,'-3'16'332'0,"3"-16"-260"0,-4 19-20 15,1-10 152 1,3 1-124-16,-4 5 44 16,4-2-72-16,-3 9 32 15,6 0-48-15,-3 6 0 16,4 6-24-16,-1 17-8 16,1-4 0-16,-4 6 4 15,0 0-4-15,0-6-4 0,0 3 4 0,-4-15-76 16,4-7 40-1</inkml:trace>
  <inkml:trace contextRef="#ctx0" brushRef="#br0" timeOffset="39718.485">23696 15784 1028 0,'-14'-13'380'0,"14"13"-296"0,0-19-20 0,0 10 120 15,7 3-112-15,0-10 16 16,0 3-52-16,4-12 36 16,-1 10-40-16,8-4 4 15,-4 6-24-15,0-3 36 16,4 7-24-16,3 3-4 15,4-4-12-15,-1 10 20 16,5 0-16-16,-1 7 24 16,4 2-24-16,3 10-4 15,-3 0-4-15,-1 9-16 16,-2 6 8-16,-8 7 20 16,-4-3-8-16,-13 15 16 15,-4 0-16-15,-18 1 16 0,1-7-16 16,-22-3-116-16,0-10 56 15,-7 1 40 1,7-13 8-16,-3-7 104 0,10 1-52 0,0-13 32 16,11-3-48-1,4-3-44-15,10-3 4 0,7 3-44 16,7 3 32-16,7-7-12 16,7 7 20-16,14-9 0 15,4 9 4-15,18 0 0 16,-1 0 0-16,7 0 24 15,-3 0-8-15,-3-6 16 16,-4 12-16-16,-4-6-188 16,-7 0 96-16,-10 3-344 15,-4 10 240-15,-13-1-612 16,-1 4 452-16</inkml:trace>
  <inkml:trace contextRef="#ctx0" brushRef="#br0" timeOffset="40144.396">22849 16746 1152 0,'-17'0'428'0,"17"0"-332"0,0-9-28 0,3-1 32 15,4 10-68-15,7-15 24 16,4 5-36-16,17-8 116 16,4 5-80-16,14-9 60 15,0 3-72-15,25 0 16 16,-4 1-40-16,39-7 0 15,-4 6-12-15,50-6-8 16,-4 3 4-16,46-13-4 16,-18 1 0-16,33-10 0 15,-22 9 0-15,10-9-44 16,-31 16 24-16,-11 0-116 16,-27 12 76-16,-37-6-272 15,-24 7 184-15</inkml:trace>
  <inkml:trace contextRef="#ctx0" brushRef="#br0" timeOffset="43063.675">24190 16665 904 0,'7'9'332'0,"-14"10"-256"0,-4-22-24 0,8-3 140 15,6 12-116-15,-3-6 84 16,4 3-92-16,-4-3 44 16,0 9-68-16,-4 1 60 15,4 5-64-15,-3 4 8 16,3 0-28-16,-4 12-12 16,1-2-4-16,-1 8 12 15,4 4-8-15,0-10 16 16,4 4-16-16,-1-10 48 15,8-6-28-15,0-4 20 16,3-5-28-16,0-10 0 16,0 3-12-16,0-12-8 15,4 9 4-15,-1-10-24 16,1 10 12-16,-1 0 20 16,5 0-4-16,-1 10-12 15,0-1 0-15,0 7-4 16,-3 3 0-16,-4 6 24 15,0-7-8-15,-7 11 16 16,4-4-16-16,-11 3-4 16,0-3 0-16,-7-6 20 15,0 6-12-15,-8-13-32 0,5 4 12 16,-11-6-52-16,7-10 32 16,-8-4-64-1,5-2 52-15,-11-3-52 0,6 2 52 16,-2-11-128-16,3 8 92 15,-1-5-228-15,8 5 172 0,0-9-444 16,7 7 324-16</inkml:trace>
  <inkml:trace contextRef="#ctx0" brushRef="#br0" timeOffset="43548">24236 16684 840 0,'0'0'312'0,"0"0"-244"0,0 0-16 0,-4 0 172 16,4 0-132-16,0 0 88 15,7 6-108-15,-3-12 16 16,-1 6-52-16,4 0-12 16,4 0-16-16,3-4-24 15,7 4 8-15,11-6 4 16,7 6 4-16,14-9-116 15,0 9 64-15,3-7-304 16,-6 7 196-16</inkml:trace>
  <inkml:trace contextRef="#ctx0" brushRef="#br0" timeOffset="45898.954">25523 10437 860 0,'-3'0'320'0,"3"0"-248"0,0 6-20 0,0-6 156 15,0 0-124-15,0 0 36 16,0 0-72-16,0 0 8 16,0 0-36-16,0 3 16 15,7 4-20-15,-3 12 20 16,3-1-24-16,0 26-4 16,0 10-4-16,0 8 4 15,0 7-4-15,-4 3-4 16,1-6 4-16,-8 13 4 15,4-17-4-15,-7-8 76 16,4-10-44-16,-4-19 188 16,3-7-124-16,-6-24 52 15,3 3-88-15,-4-31 40 16,4 8-60-16,-4-17 92 16,8 5-76-16,-4 0 32 15,3 4-52-15,1-10-24 16,6 16-8-16,1-7-20 15,3 10 8-15,3-9-24 16,8 15 16-16,3-9-32 16,0 9 28-16,8-6-28 15,-1 15 24-15,0-9-44 16,0 13 36-16,0 6-20 16,-3 0 28-16,-7 6-8 15,-1 4 16-15,-10 6-20 16,1 5 20-16,-16 5 4 0,5-1 8 15,-11 3 16-15,3 6-8 16,-10-12-4-16,3 3 0 0,-3 0-4 16,7-6 0-16,0-9 0 15,3 9 0-15,1-13 0 32,6-3 0-32,4 3-20 0,4 4 12 0,3-4-24 15,4-3 20-15,6 13 12 16,8 3 4-16,0 6-20 15,3 3 8-15,0 6 4 16,0 4 4-16,-7 0 8 16,1-4-4-16,-8 1-12 15,0-7 4-15,-7 0-40 16,0-6 24-16,-7-3-116 16,3 0 76-16,-6-10-272 15,-1-3 184-15</inkml:trace>
  <inkml:trace contextRef="#ctx0" brushRef="#br0" timeOffset="46385.628">26039 10722 696 0,'-4'-12'256'0,"4"12"-196"0,4-6-20 0,-1-1 180 16,1 14-128-16,-4-7 156 15,0 0-140-15,0 0 112 16,7 9-128-16,-4 0 16 16,1 1-64-16,-1 9-8 15,4 6-24-15,-3 3-24 16,-1 6 4-16,1-5 32 15,-1 5-16-15,-3-9 28 16,4 3-24-16,-1-18 12 16,8-1-12-16,0-9 44 15,3 0-28-15,3-12 12 16,5 2-24-16,-1-5 8 16,0-1-12-16,-3 7-24 15,3-1 4-15,-4 1 12 16,4 18 0-16,-6 1 32 15,-1 5-20-15,-7 10-40 16,3 4 12-16,-10 18-8 16,4 3 12-16,-8 6-44 15,1-6 24-15,-8-6-80 16,4-12 56-16,-10-7-156 16,6-10 112-16,-7-21-244 15,4-3 192-15,-3-16-652 16,6-4 444-16</inkml:trace>
  <inkml:trace contextRef="#ctx0" brushRef="#br0" timeOffset="46658.197">26046 10669 872 0,'3'0'324'0,"-3"0"-252"0,7-3-20 0,-3-3 216 15,-1 12-156-15,8-12 124 16,3 6-140-16,11-13 20 16,-1 1-68-16,15-7-36 15,3 6-12-15,11-9-20 16,0 13 12-16,7-4-436 15,0 4 244-15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2-05T23:12:07.003"/>
    </inkml:context>
    <inkml:brush xml:id="br0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8146 1654 892 0,'-7'-7'332'0,"7"7"-260"0,-11 7-20 0,4-7 124 31,3 0-108-31,-6 0 16 0,-4 0-48 0,-7 0 28 32,6 0-36-32,-9 0 40 0,3 0-40 0,-11 0 48 15,4 0-44-15,-11 3 92 16,4 3-72-16,-15-3 72 15,11 10-68-15,-10-4 48 16,7 4-60-16,-11 2 4 16,10-5-28-16,-17-1-4 15,4 10-8-15,-18-10 4 16,7 7-8-16,-7-7 16 16,10 1-12-16,-6-4 32 15,10 7-24-15,-11-7 4 16,11 3-12-16,-14 7-32 15,14-7 12-15,-7 10-4 16,14 0 8-16,-3 0 0 16,13 9 0-16,-6 3 0 15,14 7 0-15,-1 15-12 16,15-6 12-16,7 13 4 16,0-4 4-16,7 4-12 15,7-7 8-15,7 4 4 16,7-13 0-16,0 9-20 15,7-9 12-15,11 12 12 16,4-5 0-16,20-8-4 16,0-5 4-16,15 0-16 15,3-4 8-15,11-9 4 0,-8 4 0 16,26-4 0-16,-15-7 0 16,14 7 0-16,-7-3 0 0,15 0-12 15,-11-3 8-15,10 0 12 16,-14-3-4-16,11-4 8 31,-21 4-8-31,13-7-12 0,-6 1 4 0,10-1 20 16,-13 1-8-16,2-14 16 15,-10 4-16-15,11-9-4 16,-11 3 0-16,15-13 4 16,-12 13-4-16,1-13 8 15,-11 6-8-15,-3-9 8 16,-8 4-8-16,4-1 16 15,-7 0-12-15,0-6-12 16,-4 6 0-16,-6-15 4 16,-4 5 0-16,0-15-12 15,-15 16 8-15,1-13-4 16,0 4 0-16,-7-1 8 16,-4 4 0-16,-7 5 8 15,-4 4-4-15,-3-3 16 16,1 0-12-16,-8-3-4 15,3 2 0-15,-6 1-24 16,-1-6 12-16,-7-1-4 16,4-3 4-16,-7-15-20 15,4 9 16-15,-12-3-4 16,8 13 8-16,-14-16-28 16,3 12 20-16,-10-6-40 0,3 10 36 15,-13-4-20-15,9 10 24 16,-10-10 0-16,8 7 8 0,-8-4 32 15,7 13-12-15,-14-6-4 16,7 6-4-16,-21 0 12 16,7 6-8-16,-21 10-4 15,10 6 0-15,-10 6-4 16,11 4 0-16,-18 9 52 16,13-10-28-16,-20 0 44 15,14 4-40-15,-11-10-4 16,18-3-16-16,-17 0-140 15,17 6 76-15</inkml:trace>
  <inkml:trace contextRef="#ctx0" brushRef="#br0" timeOffset="1998.452">7493 2014 644 0,'-11'-3'236'0,"1"3"-180"0,3-6-20 16,0 6 140 0,3 6-104-16,-10-6 52 15,0 3-76-15,-11-3 72 16,11 13-68-16,-25-4 60 16,11 4-60-16,-11 6 32 0,4 3-48 15,-4 6 0-15,8 0-24 0,2 6-16 16,5-5 0-16,2-4 20 15,8 0-8-15,4-3 4 32,10-7-4-32,3-5-8 0,8-1 4 0,6-9 4 15,5 10-4-15,9-10-4 16,1 0 4-16,3 0-4 16,4 9 0-16,-11-9-12 15,4 10 8-15,-7-1 4 16,-4 7 0-16,-7 2 24 15,-3 7-12-15,-11-9 40 16,-4 6-28-16,-10-3 32 16,0 6-32-16,-14 0 12 15,-4-6-20-15,-7 0 0 16,-3 0-8-16,0-10-8 16,6 0 4-16,-3-2-76 15,15 2 40-15,3-9-188 16,7 9 120-16,3-9-220 15,11 10 184-15</inkml:trace>
  <inkml:trace contextRef="#ctx0" brushRef="#br0" timeOffset="2382.425">7676 2146 932 0,'-3'-3'348'0,"3"3"-272"0,-4-6-20 0,1 6 148 15,3 0-124-15,-4-7 100 16,4 7-104-16,-7 0 28 15,14 0-60-15,-14 0 12 16,7 7-36-16,-3 8-16 16,3 4-8-16,-4 6-24 15,8-3 16-15,-4 22-4 16,10-6 8-16,-6 21 8 16,3-6 0-16,0 10-144 15,4-6 80-15,-4-4-124 16,3-9 108-16,-6-13-152 15,6-9 128-15,-17-12-152 16,7-4 148-16</inkml:trace>
  <inkml:trace contextRef="#ctx0" brushRef="#br0" timeOffset="3249.111">7620 2438 808 0,'-25'-26'300'0,"25"26"-232"0,-14-37-20 16,7 24 160-1,4 13-124-15,-1-9 44 0,4 9-76 0,0 0 8 16,0 6-40-16,4-6 16 15,-1 3-20-15,4-6-16 32,7 3-4-32,7-6 4 0,4 6 0 0,7-3-212 15,3-7 116-15,8 4-200 16,-5-3 168-16,5-1-68 16,-1 10 116-16,-10 0 68 15,-4 0 12-15,-10 0 176 16,-1 10-100-16,-10-10 140 15,-3 9-128-15,-8-9 100 16,4 0-108-16,-3 0 100 16,-1 6-104-16,-3-6 68 15,0 4-84-15,-3-4 4 16,3 0-40-16,-4 6-20 16,0-3-8-16,-3 13-40 15,7-1 24-15,-3 7-4 16,6 0 16-16,1 0 8 15,3 6 0-15,7-3-20 16,3 1 12-16,4-17-4 16,4 0 4-16,-4-9 24 15,0-3-8-15,-3-9 24 16,3-1-20-16,-7-6 40 16,3 4-28-16,-6-4 76 15,0-6-56-15,-8 6 32 16,4 13-44-16,-4-4 36 0,8 7-40 15,-4 3-32-15,4 9 0 16,-4 1-16-16,3 9 8 0,1 6 0 16,6 0 4-16,1 3-132 15,3-9 72-15,-4-3-152 16,5-4 120-16,2-12-88 16,4-9 104-16,-3-16-24 15,3 6 64-15,-3-16 8 16,-1 13 20-16,-6-12 12 15,3 15 4-15,-7-6 96 16,4 9-52-16,-8 7 88 16,4 6-76-16,-3 3-8 15,-1 3-32-15,4 13-12 16,-7 12 0-16,4-9-4 16,3 15 0-16,0-9 0 15,4 0 0-15,-1-6 76 16,4 0-40-16,0-13 180 15,1-3-120-15,-1-12 80 16,3 0-104-16,1-20 8 16,7 4-48-16,-11-12-12 15,7 5-12-15,-3-5-8 16,3 8 4-16,0 1-148 16,0 12 80-16,-3 1-168 15,3 5 132-15,0 10-232 16,0 0 184-16,0 10-264 15,1-4 236-15</inkml:trace>
  <inkml:trace contextRef="#ctx0" brushRef="#br0" timeOffset="3449.571">8915 2196 924 0,'10'-22'340'0,"-10"22"-260"0,7-28-28 0,-7 19 240 16,4-1-172-16,-4-6 144 15,0 7-152-15,0-10 56 16,0 10-100-16,0 3 36 15,0 2-64-15,0 8-20 16,0 11-12-16,0 10-8 16,0 4 0-16,0 14-12 15,0-5 8-15,0 15 4 16,3-2 0-16,1 11-328 16,7-5 180-16</inkml:trace>
  <inkml:trace contextRef="#ctx0" brushRef="#br0" timeOffset="3648.862">8752 2190 1340 0,'-17'-6'496'0,"17"6"-384"0,-4 12-36 15,-3-2 96 1,14 2-112-16,-3-3 44 15,6 1-60-15,15-1-8 0,3 7-20 0,18-10-4 16,0 7-4-16,14-23-200 16,-4 10 104-16</inkml:trace>
  <inkml:trace contextRef="#ctx0" brushRef="#br0" timeOffset="5367.266">8065 3021 624 0,'-4'-3'228'0,"4"3"-176"0,0-7-16 15,0 7 148 1,0 0-108-16,0 0 76 16,0 0-88-16,-4 0 72 15,4 7-80-15,-3-4 16 16,3 6-40-16,-4-2 32 15,8 2-36-15,-8 10 48 16,4-4-44-16,-3 7 12 16,3 3-28-16,0 10 8 0,0-1-12 15,0 4-16 1,0 6 0-16,0 3-4 0,7-3 0 16,-4 0 16-16,1 3-4 0,-4 3 8 15,4-12-8-15,-1 15 40 16,4-9-20-16,-3 3-4 15,-1-3-12-15,1 0 36 16,-1-10-20-16,1 10-12 16,-1-16-8-16,1 7 4 15,3-7-4-15,-7-3 16 16,0-6-12-16,0 0 40 16,0 0-24-16,0-4 12 15,0 1-20-15,0-4 28 16,0-2-28-16,-7-4 4 15,7 10-12-15,-7-16 56 16,3 3-36-16,-6-6 68 16,3 3-56-16,-8-6 28 15,8-1-40-15,-10 4 44 16,3-6-40-16,-4-7-40 16,4 7 0-16,-4-10 0 15,8 3 8-15,-1 4 0 16,4-4 0-16,0 7-12 15,3-1 8-15,1-6 20 16,3 16-8-16,-7-12-48 16,14 6 24-16,-7 2 12 15,3-2 4-15,1 6-24 16,3 10 12-16,4-1-20 0,-1 0 16 16,4 7 0-1,4 3 8-15,3 6-12 16,0-3 12-16,0 3 4 0,1-6 4 0,-1-3 8 15,-4-7-4-15,1-3 24 16,0-3-16-16,-1-12 56 16,5 6-36-16,-8-22 12 15,7 6-28-15,-7-16-8 16,4 7-4-16,3-6-24 16,0 5 12-16,0-2-76 15,4 9 48-15,-11 7-460 16,0 5 272-16</inkml:trace>
  <inkml:trace contextRef="#ctx0" brushRef="#br0" timeOffset="16775.771">6149 4100 704 0,'0'0'264'0,"0"0"-208"0,0 6-12 0,0-6 204 16,0 0-144-16,0 0 72 15,0 0-104-15,0 0 48 16,0 0-68-16,0 3 40 16,0 3-52-16,-7 4 60 15,7 2-60-15,-4 4 20 16,-3 3-40-16,-7 9 44 15,4 3-36-15,-8 10 40 16,7 0-40-16,-13 12 20 16,-1-6-28-16,0 16 8 15,4-10-16-15,-4 16 0 16,1-12-4-16,-1 5 20 16,0 1-16-16,1-10 56 15,6-9-36-15,-3 0 12 16,7-6-28-16,-4-7 28 15,0-3-28-15,1-3 20 16,6-3-20-16,-3-3-8 16,4 6-4-16,-5-6-16 15,8 6 8-15,-3-6 20 16,6 6-8-16,-6-6-12 16,6 0 0-16,-3 0 20 15,7-4-8-15,-3 4 16 16,3-3-16-16,-11-7 4 0,7 10-4 15,-3-10 12 1,7 10-12-16,-3-13 16 16,3 10-16-16,-11-13 4 0,11 7-4 15,-3-1 20-15,6-3-16 0,-3-3-12 16,0-3-4-16,0 7 12 16,0-4-4-16,0 3 8 15,0-6-8-15,0 3-4 16,0 4 4-16,0-7 12 15,0 0-8-15,0 0 16 16,0 0-16-16,0 0 32 16,0 0-24-16,0 0-4 15,0 0-8-15,4 0-4 16,3 0 0-16,-7 0 8 16,3 0-4-16,4 0-20 15,8 0 8-15,-1-7-4 16,0 7 4-16,0-3 16 15,4 6-4-15,-1-3-4 16,4 0 4-16,0-3-16 16,1 3 8-16,2 0-16 15,1 0 12-15,0-6 12 16,-1 12 0-16,-6-6 8 16,7 0-8-16,3 3-12 15,4 4 4-15,10-7-4 16,4 0 0-16,3 0-12 15,-3 0 12-15,11 0 12 16,-4 0 0-16,7 0-12 0,-11 0 4 16,4 0 4-16,0 0 0 0,14 0-12 15,0 6 8-15,3-6 4 16,-3 0 0-16,4-6 0 16,-4 6 0-16,7 0-20 15,0-7 12-15,11 4 12 16,-8 3 0-16,5-9 16 15,-12 9-12-15,8-7-12 16,-11 7 0-16,17 0-4 16,-6 0 0-16,7 0 8 15,-8 0 0-15,1 0 0 16,-8 0 0-16,15 0-20 16,0 0 12-16,-1 0 4 15,-2 0 4-15,-1 0 16 16,-11 0-8-16,11 0-12 15,-10 7 0-15,14-7 20 16,-1 0-8-16,-3 0-20 16,-6 0 4-16,-5 0 12 15,-6 3 0-15,3-3 8 16,-4 6-8-16,8-6 16 16,-8 0-12-16,4 0-4 15,-10 3 0-15,-4-3-16 16,-8 7 8-16,-2-7 12 15,-8 6-4-15,-3-3 8 16,-4-3-8-16,-3 6-4 16,-1-3 4-16,-2-3 4 15,-1 0-4-15,-7 0-4 0,0 10 4 0,-3-10 64 16,-1 0-36 0,-3 0 16-16,0 0-32 0,-7 0-16 15,0 0-4-15,0 0 20 16,4 0-8-16,-4-10 16 15,0 20-16-15,0-20-12 16,3 10 0-16,1-3 12 16,-1-3-4-16,1 3-4 15,-1-3 4-15,1-4-16 16,3 4 8-16,-3-4 12 16,3 1-4-16,0 0-4 15,0-1 4-15,3-9 4 16,1 4-4-16,3-13-20 15,0 9 8-15,4-16 4 16,3 10 4-16,-3-6 8 16,3 6-4-16,0-10-4 15,0 10 4-15,-3-6-4 16,3-1 0-16,-4-5 0 16,1 2 0-16,0-18 0 15,-1 15 0-15,5-21-12 16,2 5 8-16,1 1 20 15,3 12-8-15,0 1-4 16,1 2 0-16,2 0-24 16,-2 13 12-16,-1-12 12 0,0 5 0 15,0 1-4-15,0 0 4 16,-6-4-4-16,-1 13 0 0,-4-6 0 31,1-3 0-31,-4 2 0 0,0 10 0 16,-3-6 0-16,-1 7 0 0,1-8 0 15,0 17 0-15,-4-10 0 16,3 4 0-16,1 2 0 16,-1-3 0-16,-2 4 0 15,2-1 0-15,1 4-12 16,-1-1 8-16,-6-2 4 16,3 6 0-16,-4-10 8 15,1 13-4-15,-1-3-4 16,1 2 4-16,-1-2-24 15,1 6 12-15,-4-3 4 16,0 3 4-16,0-6 16 16,0 6-8-16,0 0 4 15,0 0-4-15,0-3-8 16,0 3 4-16,-4 0-16 16,4 3 8-16,-10-3 20 15,3 0-8-15,-7 0 24 16,3 6-20-16,-10-6-4 15,7 3-4-15,-18-3 12 16,7 0-8-16,-13 0-4 16,2 0 0-16,-17 0-16 15,11 10 8-15,-11-4 20 0,7-3-8 16,-7 3-12-16,8 1 0 16,-15-7 12-16,7 3-4 0,-21-3-12 15,10 6 4-15,-6-3 4 16,10 6 0-16,-4-9 8 15,11 10-4-15,-14-4-20 16,14-6 8-16,-17 3 4 16,13 4 4-16,-13-1 8 15,13-3-4 1,-3-3-4-16,11 9 4 0,-8-2-16 16,12-4 8-16,-15 3-4 15,7-3 0-15,-11 3 16 16,11-2-4-16,-10-4-12 15,13 6 4-15,-3-6 12 16,11 0-4-16,-11 0-4 16,14 0 4-16,-7 0-4 15,8 0 0-15,-12 0-12 16,8 0 8-16,-14 0 12 16,10 0-4-16,-7 0-4 15,10 3 4-15,-6-3 4 16,14 0-4-16,-8 0-4 15,8 6 4-15,-7-6-24 16,10 0 12-16,-14 0 12 16,11 0 0-16,-18-6 8 15,14 6-8-15,-10 0-12 0,10 0 4 16,-7-3 12 0,11-3-4-16,-4 2-4 0,7-2 4 15,-3 3-4 1,7-3 0-16,-7 3 8 0,6-4-4 15,-6 4-20-15,7-3 8 0,-11 3 4 16,0 3 4-16,-7 0 0 16,8 0 0-16,-8 0 8 15,10 0-4-15,-2 0-12 16,2 0 4-16,1 0 4 16,7 3 0-16,-7-3 0 15,10 0 0-15,-10 0-12 16,6 0 8-16,-9 0 12 15,9 0-4-15,-6 0-4 16,0 0 4-16,-4 0 4 16,7 0-4-16,-7 0-12 15,11 6 4-15,-4-3 4 16,4-3 0-16,-4 7-12 16,8-4 8-16,-4-3 12 15,10 6-4-15,-7-3-12 16,8-3 4-16,-8 0 4 15,7 6 0-15,-3-6 8 16,7 0-4-16,-7 0 8 16,7 0-8-16,-8 0-4 15,8 0 4-15,-7 0-4 0,7 0 0 16,-7 0-12 0,7 0 8-16,-7 0 4 0,3 0 0 15,-3 0 8-15,3 4-4 0,-3-4-12 16,7 0 4-16,-4 6-76 15,8-3 44-15,-8-6-356 16,7 3 216-16,8-16-768 16,10 7 524-16</inkml:trace>
  <inkml:trace contextRef="#ctx0" brushRef="#br0" timeOffset="28316.844">15018 1952 780 0,'-4'-19'288'0,"4"19"-224"0,-10-10-20 0,6 7 188 15,4 3-136-15,-3-6 140 16,6 6-136-16,-3 0 52 15,0 0-88-15,0 6-28 16,4-3-20-16,-4 7-4 16,3-1-8-16,1 16-4 15,-1 10 4-15,1 12-16 0,3 6 8 16,0 16 4-16,0-3 0 0,0 12 8 16,0-6-4-1,-3 1 24-15,-1-4-16 0,-3-13 120 16,0-6-76-16,0-22 104 15,0 7-96-15,-3-23 84 16,3-5-84-16,-7-23-4 16,3 7-40-16,-3-29-12 15,3 13-4 1,-6-22 4-16,6 3-4 0,-6-9 8 16,6 9-8-16,-3-10-12 15,7 1 4-15,-3-10-24 16,6 16 16-16,1-6-4 15,3 3 8-15,3 9 16 16,1 10-4-16,3-13-12 16,0 16 4-16,0-1-16 15,4 4 12-15,7-3-4 16,-1 9 4-16,4-6 0 16,4 16 0-16,3-1-44 15,4 10 24-15,7 4-28 16,-4 2 32-16,1 9-24 15,-4 4 28-15,-8 9-44 16,-2 7 36-16,-8 12 40 16,0-3-4-16,-14 16 8 15,-3-4-8-15,-19-3 4 16,5 1-8-16,-22-7 40 0,4 3-20 16,-22-16 84-16,8-2-60 15,-11 2 20 1,7-15-36-16,0-3 32 15,11-7-36-15,-4 0-32 0,8 1 0 0,2-10-104 16,8 6 56-16,4-3-224 16,10 4 156-16,3-4-368 15,11 9 272-15,14-9-364 16,4 4 328-16</inkml:trace>
  <inkml:trace contextRef="#ctx0" brushRef="#br0" timeOffset="30193.26">15970 2014 716 0,'4'-3'264'0,"-4"3"-204"0,3 3-16 0,-3-3 160 16,0 0-120-16,4-3 88 15,6 3-100-15,1-6-28 16,3 6-28-16,7 0-4 16,0 6-8-16,8-6-12 15,-1 3 4-15,7 4 4 16,-3 2 0-16,0 10-308 16,-1-10 168-16</inkml:trace>
  <inkml:trace contextRef="#ctx0" brushRef="#br0" timeOffset="30402.706">16020 2246 892 0,'-18'13'332'0,"18"-13"-260"0,0 12-20 16,0-2 88-1,7-1-88-15,0-3 60 16,4-2-68-16,3 2 60 15,3 0-64-15,5-12 0 16,2 6-24-16,1-6-92 16,3 2 44-16,4-11-264 15,0-4 164-15</inkml:trace>
  <inkml:trace contextRef="#ctx0" brushRef="#br0" timeOffset="30852.489">16813 1861 756 0,'-7'-13'280'0,"7"13"-216"0,-7-12-20 0,4 8 172 15,3 8-128-15,-4-4 104 16,1 0-108-16,-4 0 40 15,7 12-68-15,-7 1 0 16,7 5-32-16,-4 7-32 16,4 10 4-16,-3 12 0 15,6 16 4-15,-3 6 8 16,7-7-4-16,-3 4-108 16,-1 0 56-16,-3-16-140 15,4-6 108-15,-1-19-148 16,1-6 128-16,-1-19-248 15,4-12 196-15</inkml:trace>
  <inkml:trace contextRef="#ctx0" brushRef="#br0" timeOffset="31218.51">16828 2030 820 0,'0'-53'304'0,"0"53"-236"0,-8-35-20 0,8 26 160 16,4 9-124-16,-4-13 96 31,0 7-100-31,0-4 32 0,7 10-64 0,0-6 36 16,7 6-48-16,4 0 32 15,-1 0-36-15,8 0-20 16,7 6-4-16,0 4-20 16,3-1 8-16,0 7 12 15,1 3-4-15,-5 9-20 16,-3 7 8-16,-6 8 20 16,-5 4-4-16,-13 7 16 15,-1-1-16-15,-20-3 4 16,3-3-4-16,-22 0 4 15,5-6-8-15,-15-16-4 16,7-3 4-16,-3-12 28 16,10-1-16-16,-3-9 20 15,13 0-20-15,5-3-80 16,10-3 36-16,3-4-176 16,8 10 112-16,10-9-300 15,7 6 220-15,11-4-452 16,3 7 356-16</inkml:trace>
  <inkml:trace contextRef="#ctx0" brushRef="#br0" timeOffset="32021.879">17321 2438 924 0,'15'-10'340'0,"-15"10"-260"0,21-6-28 0,-11 0 72 16,1 2-80-16,6-5 16 16,1 3-36-16,7-7 4 15,-1 4-16-15,5-13 0 16,-1 13-4-16,0-20-8 15,0 14 4-15,-6-14 20 16,-5 4-12-16,-6-3 100 16,-4 9-60-16,-11 0 116 15,4 4-92-15,-17 2 60 16,3 7-80-16,-15 12-32 16,5 7-12-16,-8 6-24 15,4 15 8-15,-4 1-24 16,11 8 16-16,3-5-4 15,11 3 8-15,4 0-108 16,6-7 64-16,11 1-156 16,4-7 120-16,10-12-148 15,0-13 136-15,11-6-108 16,0-4 120-16,3-21-236 16,-3 3 180-16,-4-13-212 15,-3 4 200-15,-7-10 240 16,-1 13-40-16,-6-4 412 15,0 7-252-15,-8 3 164 16,1 9-216-16,-8 4 76 0,1 5-132 16,-4 7 8-1,3 10-60-15,-3 5-8 0,0 7-24 16,0 13-16 0,0-10 0-16,0 22 12 0,0 6-4 0,-3 10 16 15,3 6-12-15,-4 3-4 16,8 0 0-16,-4-9 4 15,3-19-4-15,-3-7 32 16,0-2-20-16,-3-29 92 16,3-3-60-16,0-31 40 15,3 0-52-15,-3-25 16 16,4-7-32-16,0-12 8 16,3 0-16-16,3-7-8 15,1 13 0-15,6-6-4 16,1 19 0-16,7-7 0 15,-1 17 0-15,5 5 0 16,-1 13 0-16,4 6 0 16,-4 10 0-16,0-1-36 15,-3 10 20-15,-1 10-40 16,-2 5 36-16,-5 7-12 16,-3 3 20-16,-14 10-8 15,0-1 8-15,-21 1-8 16,4 2 8-16,-22-11-64 15,3 2 44-15,-6-16-156 16,7 4 108-16,0-16-144 16,6 6 132-16,5-6-160 0,10 0 144 0</inkml:trace>
  <inkml:trace contextRef="#ctx0" brushRef="#br0" timeOffset="32474.195">18577 2180 996 0,'-3'-25'368'0,"3"25"-284"0,-7-18-24 0,0 8 124 16,7 4-112-16,-7 3 76 15,0-4-84-15,-8-2 60 16,5 9-68-16,-8 6 24 15,8 4-48-15,-12 2-28 16,8 10-4-16,-7 10 0 16,4 2 0-16,-5 1 16 15,8 8-8-15,0-5-48 16,11 6 24-16,3-6-8 16,3-4 16-16,4-15 0 15,7 3 0-15,7-19 16 16,4-3-4-16,3-9 40 15,4-7-20-15,0-12 32 16,-4-1-32-16,-7-14-24 16,-3-1 0-16,-7 0 24 15,-4 0-12-15,-11 3-20 0,1 0 0 16,-12 13-68 0,5 3 44-16,-4 16-128 0,3 9 88 15,1 9-184-15,2 7 144 0,8 3-248 16,4-1 204-16</inkml:trace>
  <inkml:trace contextRef="#ctx0" brushRef="#br0" timeOffset="32893.9">18972 2130 852 0,'25'-28'316'0,"-25"28"-248"0,14-19-16 0,-10 16 260 15,-1 3-180-15,-6-12 108 16,3 8-144-16,-7-2 36 15,3 6-76-15,-6 0-24 16,2 6-20-16,-6 4 24 16,7-1-20-16,-10 19-32 15,6-2 8-15,-3 8 0 16,3 1 8-16,1-4-12 16,6-6 8-16,1 0 4 15,3-6 0-15,0-3 0 16,7-4 0-16,0-12 32 15,7 0-16-15,4-9-24 16,-1-1 4-16,4 1 16 16,4 3-4-16,0-4-20 15,3 7 4-15,0 3-12 0,-3 0 8 16,-7 9 52-16,-1-5-20 0,-10 11 36 16,0 4-32-16,-14 9 12 15,4-3-20-15,-15 4-16 16,4 5-4-16,-11-15-172 15,8 6 96-15,-4-6-268 32,10-3 196-32,0-16-300 0,11 0 256 0</inkml:trace>
  <inkml:trace contextRef="#ctx0" brushRef="#br0" timeOffset="33078.47">19427 2165 1016 0,'8'0'376'0,"-8"0"-292"0,3 6-20 0,-3 3 228 16,0-5-172-16,-3 11 72 16,-1 10-112-16,-7 4 0 15,4-1-48-15,-3 6-12 16,6 1-12-16,1-7-164 16,3 6 84-16,0-8-464 15,7-4 296-15</inkml:trace>
  <inkml:trace contextRef="#ctx0" brushRef="#br0" timeOffset="33257.241">19600 1594 1548 0,'-10'-3'572'0,"10"3"-444"0,-7 3-36 0,3 3 20 15,1-3-80-15,-4 10-28 16,3 0-8-16,1-4-220 15,6 7 124-15,4-13-384 16,7 6 272-16</inkml:trace>
  <inkml:trace contextRef="#ctx0" brushRef="#br0" timeOffset="33449.735">19886 1716 1164 0,'-14'10'428'0,"14"-10"-332"0,4 15-24 0,-8-11 144 15,4 5-132-15,-4 10 96 16,4 6-100-16,-3 13-44 16,3-4-24-16,0 29-12 15,7-10 0-15,-3 25-12 16,3-5 8-16,3 14-332 16,1-11 184-16,-8 2-468 15,4-15 352-15</inkml:trace>
  <inkml:trace contextRef="#ctx0" brushRef="#br0" timeOffset="33645.378">19632 2005 1360 0,'-14'-38'504'0,"14"38"-392"0,0 6-32 0,0-2 180 16,4 5-160-16,3-3 28 15,7 7-76-15,10 3 48 16,5-1-60-16,9 4-8 15,5 0-20-15,6-3-36 16,-3-4 12-16,3 4-260 16,1-13 152-16</inkml:trace>
  <inkml:trace contextRef="#ctx0" brushRef="#br0" timeOffset="37414.951">16055 3156 832 0,'0'0'308'0,"0"0"-240"0,3 6-20 16,1-6 132 0,0 0-108-16,-1-6 120 15,8 6-108-15,-1-10 36 16,4 10-72-16,4-9 36 15,0-1-48-15,3-5-28 16,3 12-8-16,1-7 8 0,3 4-4 16,1-3-180-1,-1 5 100-15,0-2-292 0,-3 12 208 16</inkml:trace>
  <inkml:trace contextRef="#ctx0" brushRef="#br0" timeOffset="37639.892">16080 3526 964 0,'3'-7'360'0,"-3"7"-280"0,18-6-24 0,-8 3 164 16,1 3-132-16,3 0 88 15,0 0-104-15,4-9 44 16,-1 2-72-16,8-2-20 15,3 6-16-15,4-7-96 16,3 4 48-16,4 0-392 16,-4-4 240-16</inkml:trace>
  <inkml:trace contextRef="#ctx0" brushRef="#br0" timeOffset="39214.913">16969 2942 716 0,'-4'-12'264'0,"4"12"-204"0,0 0-16 0,0 0 132 16,4 0-104-16,-4 0 68 15,0 0-80-15,0-6 44 16,0 12-60-16,0-6 40 16,7 9-48-16,0 1 8 15,0 9-28-15,0 9-8 16,0 6-4-16,0 16-4 15,4 4 0-15,-4 12 8 16,3 6-4-16,-6 0 16 16,3-3-12-16,-7-6-4 15,3-10 0-15,-3-6 20 16,0-13-12-16,0-2 92 16,0-20-56-16,-3-5 56 15,3-14-60-15,-4-12-4 16,4-6-24-16,-3-19-4 15,-1 13-4-15,-3-28 56 16,7 5-36-16,-7-24 16 16,7 12-28-16,0 3-8 15,7 10-4-15,-3 0-16 16,6 15 8-16,1-3 12 0,3 19-4 16,0-3-4-16,0 10 4 0,0-4-4 15,4 12 0-15,0-5 0 16,-1 12 0-16,1 0-28 15,3 9 16-15,-3 1-20 16,-4 9 16-16,-4 9-52 16,1 6 36-16,-8 16 16 15,1-3 12-15,-11 7 20 16,3-7-8-16,-6-3 4 16,-1-10-4-16,-6-6 4 15,6-6-8-15,-3 0 16 16,3-6-12-16,-3-13 4 15,4 13-4-15,-1-7-52 16,7 1 28-16,1 5-16 16,3 4 20-16,3 0 0 15,5 6 4-15,2 10 0 16,4-4 0-16,4 13-12 16,-1-10 12-16,5 4-76 15,2-13 48-15,1-6-180 16,3-13 120-16</inkml:trace>
  <inkml:trace contextRef="#ctx0" brushRef="#br0" timeOffset="39726.541">17731 3410 872 0,'7'-16'324'0,"-7"16"-252"0,-4-16-20 0,1-2 128 16,-1 18-108-16,-7-10 24 15,4 4-56-15,-10-4 72 16,6 7-64-16,-13-3 84 16,6 6-76-16,-10 6-20 15,3 4-20-15,-7 9-32 16,11 15 8-16,-4-6 12 15,11 7 0-15,4 2-56 16,6-2 28-16,4 2 12 16,7-5 8-16,7-10-40 15,7 0 24-15,4-19 24 16,0-3 0-16,0-10 8 16,-1 1-4-16,4-7 4 15,-3-2-8-15,-4-8 8 16,-3 5-8-16,-4-5 60 15,0 8-36-15,-7-1 32 16,0 3-32-16,-7 7 28 16,4 2-32-16,-1 14-12 15,1 2-8-15,-1 7-4 16,1 3 0-16,-4 9-44 16,0 6 24-16,0 13-108 0,7-6 72 15,0 0-328-15,7-7 216 0,0-15-220 16,4-3 224-16</inkml:trace>
  <inkml:trace contextRef="#ctx0" brushRef="#br0" timeOffset="39957.834">18277 3011 1216 0,'-7'-15'448'0,"7"15"-348"0,0 6-28 0,-3 0 76 16,3-3-96-16,-4 4 16 15,4 5-44-15,-3 4 48 16,-1 3-40-16,-3 15 20 16,4 4-32-16,-4 15-36 15,3-3 8-15,1 13 8 16,3 3 4-16,-4 6-204 16,0 0 108-16,-3 3-456 15,7-12 304-15</inkml:trace>
  <inkml:trace contextRef="#ctx0" brushRef="#br0" timeOffset="40524.317">18013 3356 1152 0,'-14'0'428'0,"14"0"-332"0,-7 22-28 0,7-15 32 15,3 2-68-15,1 7-4 16,3-4-16-16,7-2-20 31,7 8 4-31,4-8 12 0,-1 6-4 0,8-7-180 16,3 7 100-16,8-13-212 15,-4 3 164-15,6-6-292 16,1-6 236-16,0-4-104 16,-7 1 168-16,-4 6 444 15,-3-3-172-15,-7 6 240 16,-1 0-232-16,-2 0 92 15,-5 6-148-15,-3-3 28 16,0-3-80-16,1 9-32 16,2-2-16-16,4-4 36 15,1 3-24-15,6-6 52 16,0 0-40-16,0-6 12 16,0 3-28-16,1-13 20 15,-1-3-24-15,-7-6 40 16,0 3-28-16,-3-12-4 15,-4-1-12-15,-7-9 12 16,0 16-12-16,-14-7 148 16,3 7-88-16,-17 3 88 15,4 6-92-15,-19 10-32 16,8 9-20-16,-14 28-56 16,7 0 24-16,-11 26-4 15,10-1 16-15,1 16-20 0,14-13 16 16,7 20 4-16,14-20 8 15,14 7-20-15,7-10 12 0,14-15-12 16,1-13 8-16,6-16-116 31,0-9 72-31</inkml:trace>
  <inkml:trace contextRef="#ctx0" brushRef="#br0" timeOffset="46528.776">15141 3190 632 0,'-7'-3'236'0,"7"3"-184"0,-7-6-16 15,4-1 148 1,6 7-108-16,-6 0 104 15,3 0-104-15,-4 0 72 16,4 0-84-16,-3 0 48 16,3 0-68-16,-4 7 16 15,4-7-40-15,0 9 8 16,4 1-16-16,-4 5-16 0,3 4 0 0,-3 16-4 31,4-7 0-31,-1 19 16 16,4-3-4-16,-3 0 16 0,3 6-12 0,0 6-12 15,0-2 0-15,0 8 12 16,0-2-4-16,-7-4-4 16,4-12 4-16,-4 0 40 15,0-9-24-15,0-13 60 16,0-1-44-16,0-8 28 16,0-4-36-16,-4-2 8 15,4-4-20-15,-7-13 36 16,3 1-28-16,-3-10 12 15,4-6-20-15,-4-6 0 16,3-1-8-16,-3-11 4 16,7 5-8-16,-3-6-12 15,3 6 4-15,-4-12-4 16,8 13 0-16,-4-7 0 16,3 6 0-16,1-6 0 15,-1 6 0-15,1-12 16 16,3 6-4-16,0 4-4 15,0-1 4-15,0 6 20 16,0 7-12-16,4 0-20 16,-1 3 0-16,8 0-24 15,-1 6 20-15,8 6-12 16,3 7 12-16,4 3 0 16,0 3 4-16,3 3 24 15,-3 16-8-15,0-3-4 16,-4 2 0-16,-3 17-4 0,-1-10 0 0,-3 6-12 15,1 1 8-15,-15-4 20 32,-4 0-8-32,-10 0 4 0,4-2-4 15,-19-1 28-15,5 0-20 0,-11-13 12 16,3 7-16-16,-7-10 20 16,4 1-20-16,-4-4 24 15,7 4-24-15,1-1-20 16,6 0 0-16,1 1-12 15,6-4 8-15,4 10-20 16,3-4 20-16,8 7-12 16,3 0 12-16,4 3 16 15,6 6 0-15,11-9-12 16,1 9 4-16,6 3 12 16,0-9-4-16,4 3-4 15,0-6 4-15,-4 0 4 16,4-3-4-16,-7-7-4 15,-4 10 4-15,-3-10 4 16,-4 7-4-16,-4 0-196 16,1-4 104-16,-7 4-396 15,-1-3 272-15</inkml:trace>
  <inkml:trace contextRef="#ctx0" brushRef="#br0" timeOffset="47532.387">15226 5178 840 0,'-4'10'312'0,"4"-10"-244"0,0 3-16 0,0-3 128 16,0 0-108-16,0 0 140 15,0 0-124-15,4 0 100 16,-1 0-108-16,-3-3 108 16,4 3-108-16,-4-10 56 15,0 1-76-15,-4-10 28 16,4 3-52-16,-3-12 24 16,6 3-32-16,-6-19 0 15,-1 10-16-15,1-20 0 16,3 7-4-16,-4-12-24 15,8 5 8-15,-4 1 12 16,3 6 0-16,-3 3 8 16,4 10-8-16,-4-7-4 15,3 10 4-15,1 2-16 16,-1 4 8-16,1-3-4 16,0 12 0-16,-1 7-12 15,4 0 12-15,0 15-40 16,4 3 28-16,3 16-12 15,0-3 20-15,0 22 8 16,0 0 4-16,0 16-12 16,4-4 8-16,-4 7 12 15,4-10-4-15,-8-9 16 16,4-6-12-16,-3-13-12 16,3-6 0-16,-3-13 20 15,-1-3-8-15,-3-6-4 16,4-3 0-16,-4-20 28 0,4 8-16 15,-1-20-4-15,1 4-8 16,-1-10-4-16,1-3 0 16,-1-7 0-16,1 10 0 0,3-9 0 15,0 9 0-15,-3-9-36 16,-1 15 20-16,-3-12 16 16,4 9 0-16,-4 1 28 15,4 5-16-15,-8-3 4 16,4 20-8-16,-7-8-32 15,4 8 12-15,-4-7 32 16,0 15-12-16,-4-9-52 16,4 10 20-16,-3 0-244 15,6-1 148-15</inkml:trace>
  <inkml:trace contextRef="#ctx0" brushRef="#br0" timeOffset="48063.082">16108 4554 880 0,'-21'-6'328'0,"21"6"-256"0,3 6-16 0,-3-6 204 16,4 0-152-16,-1 0 116 16,1 0-132-16,-1-6 4 15,8 12-56-15,-1-12-16 16,5 3-16-16,2-3 4 15,1-4-8-15,10-2-12 16,0 5 4-16,8-2 4 16,2 3 0-16,5-4-44 15,-4 10 24-15,-4 0-328 16,-7 0 192-16</inkml:trace>
  <inkml:trace contextRef="#ctx0" brushRef="#br0" timeOffset="48255.396">16087 4815 1008 0,'-21'9'372'0,"21"-9"-288"0,-4 6-24 0,8-6 80 16,3 0-88-16,7 0 76 16,3 0-72-16,8-6 92 15,3 6-84-15,11-9-12 16,0-1-32-16,14 1-24 15,3-1 0-15,4 1-180 16,-3 3 96-16</inkml:trace>
  <inkml:trace contextRef="#ctx0" brushRef="#br0" timeOffset="52818.749">17212 4250 624 0,'-4'-9'228'0,"4"9"-176"0,8-7-16 16,-8 7 116-1,0 0-92-15,0 0 80 16,0 0-80-16,0 0 76 16,0 10-80-16,0-4 44 15,3 7-60-15,-3 2 24 0,4 1-36 0,-1 6 0 16,1 3-16-16,3 13-24 15,0-4 4-15,0 19 12 16,3-9 0-16,-6 19 8 16,3-3-8-16,-3 2-4 15,-1 1 4-15,1-6 4 16,-1-14-4-16,-3 1 16 16,0-15-12-16,0-1 4 15,0-6-4-15,-3-10 12 16,3-2-12-16,-7-10 76 15,3-10-48-15,-3-9 76 16,3 1-64-16,-6-20-16 16,6-3-20-16,1-12 32 15,3 0-20-15,0-10-12 16,3 16-8-16,1-13-24 16,3 13 12-16,0-6 48 15,0 9-20-15,4-9 0 16,-1 9-12-16,1 0 12 15,3 6-12-15,-4 4 32 16,5 12-24-16,-1 6-24 16,3 0 4-16,1 7-16 15,3 9 8-15,0 9 0 16,4 7 4-16,-4 3-12 16,0 6 12-16,-10 3 32 15,-1 1-16-15,-13 2 8 16,-1-3-8-16,-17-6 12 0,0 3-12 0,-14-6-56 31,7-3 24-31,-8-7-68 0,8 0 52 16,-4-2-116-16,8-4 92 0,2 3-300 15,8-3 204-15,7 7-412 16,7-4 324-16</inkml:trace>
  <inkml:trace contextRef="#ctx0" brushRef="#br0" timeOffset="53216.681">17530 4655 756 0,'3'-10'280'16,"-3"10"-216"-16,14-9-20 0,-7-1 92 15,0 10-84-15,7 0 68 16,1 0-68-16,2 0-28 15,1 0-16-15,6 0 8 16,1 0-8-16,0 0-4 16,-4-6 0-16,0 3 64 15,0-3-36-15,-7-4 48 16,1 1-44-16,-5-10 16 16,1 3-32-16,-8-2 44 15,1-1-36-15,-8 3 116 16,4-3-76-16,-10 10 56 0,3-1-72 0,-11 1-20 15,7 15-20-15,-6 7-20 16,6 3 4-16,-3 9-32 16,3 3 20-16,4 6-84 15,4-2 60-15,3 12-144 16,7-10 104 0,4 4-228-16,3-7 176 0</inkml:trace>
  <inkml:trace contextRef="#ctx0" brushRef="#br0" timeOffset="53507.908">18016 4457 832 0,'-7'9'308'0,"7"-9"-240"0,-3 26-20 0,-1-17 36 15,8 0-56-15,-8 10-12 16,4 6-8-16,-3 3-20 15,3 7 8-15,0 3 4 16,3-4 0-16,1 1 16 16,3-7-8-16,0-9 156 15,3-4-92-15,1-30 120 16,0 5-108-16,3-18 0 16,0 0-48-16,4-7-24 15,-1-2-8-15,1-4-4 16,3 13 0-16,-3-7-36 0,-1 10 20 15,1 6-224 1,3 10 132-16,-3-1-164 0,-4 7 156 16</inkml:trace>
  <inkml:trace contextRef="#ctx0" brushRef="#br0" timeOffset="53704.387">18415 4476 728 0,'0'6'268'0,"0"-6"-208"0,4-9-16 0,-4 9 196 15,3 3-140-15,-3 3 100 16,4-3-116-16,-4 4 24 16,3 2-64-16,1 7-32 15,3 6-12-15,-4 3-8 16,1 3 0-16,-1 6-240 16,4 4 136-16,-3-4-544 15,3 1 364-15</inkml:trace>
  <inkml:trace contextRef="#ctx0" brushRef="#br0" timeOffset="53871.942">18542 4272 996 0,'-7'-41'368'0,"7"41"-284"0,-4-9-24 16,1-4 188-1,3 13-148-15,-7-3-60 16,7 6-28-16,0 4-244 0,3-1 124 0,1 3-392 15,3 4 280 1</inkml:trace>
  <inkml:trace contextRef="#ctx0" brushRef="#br0" timeOffset="54267.869">18852 4454 860 0,'0'3'320'0,"0"-3"-248"0,-3-3-20 0,-1-10 164 16,1 13-128-16,-4-3 60 16,3 3-84-16,-6-9 32 15,-1 9-56-15,-3 3-12 16,3 3-16-16,-3 13-20 16,4 6 4-16,-1 3-32 15,8 7 20-15,3 2-72 16,7 7 48-16,3 0-60 15,4-9 56-15,8-7 20 16,-1 0 20-16,3-18 56 16,1-10-28-16,0-19 140 15,-1 3-92-15,-2-12 56 16,-5 0-72-16,-6-7 28 16,-1 10-48-16,-10-13 8 15,0 13-28-15,-10-3 36 16,3 3-28-16,-4-3-68 15,4 9 24-15,-3 10-212 16,3-1 128-16,3 13-292 16,8 10 224-16</inkml:trace>
  <inkml:trace contextRef="#ctx0" brushRef="#br0" timeOffset="54708.589">19339 4520 1184 0,'-14'-16'440'0,"14"16"-344"0,-7 0-24 0,0-3 92 15,0-3-104-15,-7 3 20 16,7 3-48-16,-7 3-12 16,3 6-12-16,-3 13-40 15,7 6 16-15,0 7 4 16,3 2 12-16,4 10-124 15,7 4 68-15,0-4-172 16,4-13 128-16,7-9-12 16,-1-12 64-16,5-26 104 15,-1-2-32-15,0-29 24 16,4 0-32-16,-4-13 52 16,0-2-36-16,-3-23 92 15,-1 16-72-15,-3-18 116 16,-3 12-92-16,-4-4 148 15,0 14-128-15,-7 2 96 16,3 25-112-16,-6 1 28 16,-1 15-64-16,-3 19-60 0,0 10 8 15,-7 24-64-15,7 7 40 16,-10 22-64-16,6 2 56 16,-3 33-300-1,7-7 188-15,0-4-812 0,7 1 536 0</inkml:trace>
  <inkml:trace contextRef="#ctx0" brushRef="#br0" timeOffset="55118.496">20077 4288 1268 0,'-11'-3'468'16,"11"3"-364"-16,-11-7-28 0,4 7 116 15,4 0-120-15,-11 0 60 16,3 0-76-16,-7 0 20 16,8 10-44-16,-11-1 0 15,7 1-20-15,-4 15-32 16,4-7 8-16,0 11-4 16,3-4 8-16,4 9 8 15,4-6 0-15,3 1-20 16,3-4 12-16,4-6-12 15,4-1 8-15,3-2 8 16,0-7 4-16,0 1 0 16,4-1 0-16,-1-2 0 0,1-4 0 15,-4 6-12-15,4 4 8 0,-11-1 12 16,3 7-4 0,-13 6 24-16,3 0-16 0,-18 10 12 15,4-4-12-15,-21-6-96 16,3 3 48-16</inkml:trace>
  <inkml:trace contextRef="#ctx0" brushRef="#br0" timeOffset="57602.852">15459 5708 612 0,'-7'0'228'0,"0"-9"-180"0,3 15-12 15,1-6 272 1,3 0-176-16,-4 0 80 0,4 0-124 0,-7 0 68 31,7 0-88-31,-4 0 56 0,4 3-72 0,-3 7-4 16,3 5-28-16,0 4-4 15,3 12-8-15,1 10-24 16,3 3 8-16,0 9 12 16,4 1 0-16,-4 8-4 15,3-8 4-15,-3-1-4 16,0-9 0-16,-7-6 8 16,4-4-4-16,-4-9 16 15,0-6-12-15,-4-13-20 16,1-3 4-16,-4-18-4 15,3 2 4-15,-3-21 16 16,4 9-4-16,-8-29 52 16,8 14-32-16,-4-36 44 15,3 14-40-15,1-14 64 16,6 14-52-16,4-7-8 16,4 22-20-16,3-7 24 15,3 14-20-15,1-8 32 16,0 14-32-16,-1-1 20 15,5 7-20-15,-5 9 0 16,1 4-8-16,-4 5-40 16,4 7 16-16,-8 6-40 15,1 13 36-15,-8 9-36 16,4 3 32-16,-14 7-32 16,4-4 32-16,-15 10 12 15,4-7 8-15,-11-2 4 0,8-1 0 16,-5-12 0-16,12-6 0 15,3-7 8-15,7-3-4 16,3-6-28-16,8-3 12 0,3-4-12 31,11 7 12-31,-1-3-8 0,5 6 8 0,6 6 0 16,0 3 4-16,0 10-12 16,1 9 12-16,-8 13 4 15,-3-3 4-15,-15 9 32 16,-6 3-16-16,-18 3 40 15,-4-6-32-15,-14 13 40 16,4-13-36-16,-11-9 12 16,4 2-24-16,-11-18 8 15,11-6-12-15,-15-16-60 16,12 0 24-16,-1-9-164 16,14-1 104-16,8-5-352 15,9 5 244-15,16-2-432 16,9 5 352-16</inkml:trace>
  <inkml:trace contextRef="#ctx0" brushRef="#br0" timeOffset="58206.241">16320 5598 984 0,'3'-9'368'0,"-3"9"-288"0,11-6-20 0,-4 6 108 16,0 0-104-16,7-10 16 16,3 20-44-16,8-10-36 15,3 0 0-15,4 6-8 16,0-3 0-16,3 3-108 16,-3-2 64-16,-4 8-356 15,0 1 224-15</inkml:trace>
  <inkml:trace contextRef="#ctx0" brushRef="#br0" timeOffset="58401.712">16182 6063 852 0,'3'18'316'0,"-3"-18"-248"0,22-9-16 16,-5 3 104-1,1 6-96-15,21-3 8 16,3-4-40-16,18-2-60 16,3 6 16-16,12-13-756 15,-8-3 424-15</inkml:trace>
  <inkml:trace contextRef="#ctx0" brushRef="#br0" timeOffset="62756.527">17406 5633 644 0,'-7'0'236'0,"7"0"-180"15,0 9-20-15,0-5 124 16,4-4-96-16,-1 6 80 16,1-6-84-16,-1 3 40 15,4 9-60-15,0 1 32 16,4 12-40-16,-1 13-20 15,1 6-4-15,3 25-20 16,0-4 8-16,-3 8 12 16,-1-1-4-16,-6 6 24 15,-1-15-16-15,-3-4 4 16,0-15-8-16,-3-22 116 0,3-3-68 16,-7-28 68-16,3-4-72 0,-3-28 16 15,7 1-40-15,-7-20 88 31,7 4-64-31,-7-29 100 0,7 13-88 0,-3 0 60 16,3 9-72 0,0 0-28-16,7 19-16 0,0 0 0 15,7 16-4-15,-4 0-4 16,5 12 4-16,-5-3-40 16,4 13 20-16,-3 6-56 15,-1 6 40-15,-3 10-36 16,1 6 36-16,-8 13-32 15,3 2 32-15,-3 4-52 16,0-3 48-16,4-13-36 16,3-6 40-16,3-10 12 15,4-3 8-15,7-18 28 16,1 2-8-16,-1-9 4 16,3 10-4-16,-2-4-8 15,-5 7 4-15,-3 6-16 16,4 6 8-16,-4 13 4 15,0 3 0-15,-7 13 16 16,0 6-8-16,-10-1 24 16,3 4-20-16,-14 0 12 15,3 0-12-15,-14-6 36 16,1-7-24-16,-12-12-128 16,8-7 56-16,-7-12-140 15,10 0 104-15,1-18-92 16,6 5 104-16,14-18-204 0,8 9 156 15,17-10-472-15,7 13 332 0</inkml:trace>
  <inkml:trace contextRef="#ctx0" brushRef="#br0" timeOffset="63140.499">18232 5840 1028 0,'0'-9'380'0,"0"9"-296"0,-22-7-20 0,12 7 84 15,6 0-92-15,-10-3-4 16,4-3-32-16,-12 6 28 16,8 0-24-16,-7 0 20 15,4 9-24-15,-1 7-28 16,4 3 4-16,3 0-28 16,4 6 20-16,7 3-4 15,4-9 8-15,6 3 8 16,8-10 0-16,0-2-12 15,3-4 8-15,0-6-4 16,4-6 0-16,-4-13 32 16,0 9-12-16,-7-8 56 15,0 2-36-15,-7 3 80 16,0-2-60-16,-7 5 52 16,4 10-60-16,-4 7-48 0,0 2 0 15,0 3-20 1,0 7 12-16,-4 6-124 15,4 4 76-15,0 2-216 16,4-9 156-16,3-3-348 0,7 3 260 16</inkml:trace>
  <inkml:trace contextRef="#ctx0" brushRef="#br0" timeOffset="63325.999">18531 5254 1152 0,'-3'-4'428'0,"3"4"-332"0,-4 19-28 0,1 0 32 16,3 0-68-16,-4 25-12 15,4 0-12-15,-7 18-20 16,4 1 8-16,-8 15 12 16,8 4-4-16,-4 6-116 15,7-10 60-15</inkml:trace>
  <inkml:trace contextRef="#ctx0" brushRef="#br0" timeOffset="63757.848">18852 5771 1092 0,'-3'-3'404'0,"3"3"-316"0,-7 0-24 0,3 0 212 16,4 0-164-16,-7 0-8 15,4 0-68-15,-8 0 12 16,1 0-32-16,-8 3-12 16,4 3-8-16,-4 13-32 15,4 0 20-15,-4 6-4 16,8 3 12-16,-1 7-36 16,4 2 24-16,4-5-92 15,6-4 64 1,4-9-40-16,4-1 52 0,3-18-52 15,4 0 52-15,-1-12 36 16,4-4 0-16,-3-9 12 16,3 3-4-16,-7-9 64 15,0 3-40-15,-6-1 104 16,-1 4-80-16,-4 7 56 16,1 11-68-16,-4 4-28 15,3 6-16-15,-3 13-44 16,0 9 24-16,-3 10-136 15,3-4 88-15,0 13-128 16,3-10 112-16</inkml:trace>
  <inkml:trace contextRef="#ctx0" brushRef="#br0" timeOffset="64157.474">19068 5900 964 0,'14'-44'360'0,"-14"44"-280"0,3-35-24 0,1 19 180 31,-1 7-140-31,1 0 88 0,-1-1-112 0,1 4 16 32,-1 6-52-32,1 6-24 0,0 4-4 0,3 15-8 15,0-3 0-15,-4 18-12 16,1-2 8-16,-4 6-4 16,0 0 0-16,0-7-56 15,7-2 36-15,-4-19-84 16,8-4 60-16,3-21 36 15,7-1 12-15,4-24 4 16,-1 6 4-16,5-19 56 16,-1 3-32-16,0-6 104 15,0 12-76-15,-6 0 48 16,-1 7-64-16,-4 9 16 16,-3 6-36-16,-3 7 28 15,0 9-32-15,-8 9-32 16,4 10 8-16,-7 12-52 15,4 1 32-15,-4-1-168 16,0 1 104-16,0-10-468 16,7-4 312-16</inkml:trace>
  <inkml:trace contextRef="#ctx0" brushRef="#br0" timeOffset="64631.71">19798 5686 1172 0,'-4'0'436'0,"4"0"-340"0,-3-6-24 0,-1 6 72 15,4 0-92-15,-7 0 32 16,0 0-48-16,-3 0 20 16,3 6-28-16,-4-3-28 15,4 13 0-15,-4 3-8 16,8 0 0-16,-4 15 8 15,7 1 0-15,3 2-12 16,4-2 8-16,4-1 20 16,-1-5-8-16,5-4 48 15,2-7-28-15,1-8 64 16,0-1-52-16,-1-2 20 16,4-7-40-16,-3-13 28 15,3 10-32-15,-3-13-4 16,-1 7-8-16,-2-10 4 15,-1 3-4-15,-4-3-4 16,4 7 4-16,-7-4-24 16,4 7 12-16,-4-1-4 15,0 4 4-15,-3-3-20 16,-1 6 16-16,-3-4-20 16,4 7 16-16,-4 0-16 15,0 0 16-15,3 0-8 16,1 7 12-16,-4-7-52 15,0 0 32-15,3 0-188 16,1 0 124-16,-1-7-348 16,1 7 252-16</inkml:trace>
  <inkml:trace contextRef="#ctx0" brushRef="#br0" timeOffset="65091.476">20316 5636 1008 0,'-3'-3'372'0,"3"3"-288"0,7 3-24 0,-3-3 144 15,6 6-124-15,4-6 72 16,0 4-88-16,0-8 28 16,1 4-56-16,2-6-12 15,1 3-12-15,-4-13-12 16,4 7 4-16,-8-10-24 16,1 3 12-16,-8-2-24 15,4 2 20-15,-10-3-20 16,-1 0 16-16,-6 4 52 15,-1 5-16-15,-10 7 88 0,0-3-60 16,-11 15-4-16,7 13-28 16,-6 6-56-16,6 7 24 15,0 6-8-15,11 3 16 0,7 9 8 32,11-9 0-32,13 0-64 0,4-7 36 0,15-12-268 15,2-6 160-15</inkml:trace>
  <inkml:trace contextRef="#ctx0" brushRef="#br0" timeOffset="65642.444">21396 5627 1028 0,'14'-25'380'0,"-14"25"-296"0,11-4-20 16,-15-2 288-1,4 6-204-15,-7-9 100 16,0 9-148-16,-7-10 4 0,0 7-60 0,-11-3-20 31,4 6-12-31,-11 0-28 16,4 6 8-16,-4 7-24 0,8-4 20 0,-5 7-12 15,12 9 12-15,-1-3 0 16,11 9 4-16,3-3-56 16,4 1 36-16,8-10-24 15,6-4 32-15,3-5-36 16,4-10 36-16,4-10 8 15,0 1 8-15,-1-10 12 16,1 3-4-16,-4-9-12 16,1 13 4-16,-8-7 108 15,0 3-56-15,-7 7 52 16,3 3-60-16,-10 6-12 16,4 0-16-16,-4 15-36 15,0 1 12-15,0 12-32 16,0 0 28-16,0 16-144 15,7-6 88-15,0-4-336 16,4-5 224-16</inkml:trace>
  <inkml:trace contextRef="#ctx0" brushRef="#br0" timeOffset="65832.993">21932 5119 1340 0,'0'-10'496'0,"0"10"-384"0,-17 10-36 0,10-1 84 16,3-3-104-16,-7 10 76 16,4-3-76-16,-3 5-20 15,6 14-24-15,-3 9-36 16,4 9 12-16,-4 6 24 16,7-3-8-16,-4 10-244 31,4-10 128-31</inkml:trace>
  <inkml:trace contextRef="#ctx0" brushRef="#br0" timeOffset="66033.508">21689 5457 1204 0,'-14'-9'448'0,"14"9"-348"0,-4 6-32 0,4-3 152 16,7 7-136-16,-3-4 20 15,6 3-64-15,4 1-8 16,8-1-20-16,9-2-60 16,1-4 24-16,14-3-296 15,0 0 176-15</inkml:trace>
  <inkml:trace contextRef="#ctx0" brushRef="#br0" timeOffset="66508.512">22377 5614 976 0,'7'13'360'0,"-7"-13"-280"0,10 9-20 0,-6-9 116 16,3 10-108-16,4-4 124 16,6 3-112-16,1-9 12 15,3 10-52-15,4-10-8 16,-1 0-20-16,5-4 56 16,-5-2-40-16,1-13 32 15,0 1-32-15,-4-14 0 16,0 4-16-16,-7-7 12 15,0 7-16-15,-10-6 16 16,-4 12-16-16,-7-3 60 16,0 9-40-16,-11 7 8 15,4 9-24-15,-7 18-44 16,7 8 20-16,-11 11-24 16,7-2 20-16,-3 18 8 15,7 0 8-15,3 10-88 16,8 0 48-16,6-10-240 15,8-9 156-15,7-19-192 16,6-12 180-16,12-23-116 16,-1-9 144-16</inkml:trace>
  <inkml:trace contextRef="#ctx0" brushRef="#br0" timeOffset="66893.486">23114 5307 944 0,'4'-13'352'0,"-4"13"-276"0,0 3-20 0,-4 4 84 16,4 5-88-16,-7 13 32 15,0 4-48-15,-7 14-24 16,7 11-4-16,-7-4 0 16,3-3-4-16,-3 13 32 15,3-7-20-15,4-6 32 16,4-3-32-16,3-16 40 16,3-3-32-16,4-22 56 15,7-3-44-15,4-22 56 16,0-3-56-16,3-9 12 15,4-1-32-15,-4-12 36 16,0 10-28-16,0-4 12 16,4 3-20-16,-1 4-8 15,-2 5-4-15,-1 14 48 16,-4-4-28-16,-2 19 24 16,-1 0-28-16,-7 19-8 15,0 6-8-15,-11 9-16 16,1 1 8-16,-8 6 12 15,4 3-4-15,0-4-92 16,3-2 52-16,4-19-340 16,4-4 208-16</inkml:trace>
  <inkml:trace contextRef="#ctx0" brushRef="#br0" timeOffset="67359.699">23999 5235 1268 0,'-14'9'468'0,"14"-9"-364"0,-28 22-28 0,7-9 116 16,7 2-120-16,-14 4 44 15,3 9-72-15,-7 1-8 16,4 5-20-16,-4 7-20 16,11-4 0-16,-7 1-4 15,10-3 0-15,4 2 8 16,7-2 0-16,7-10 0 15,11 3 0-15,3-9-20 16,10-4 12-16,5-15-12 16,2-6 8-16,12-16 36 15,3-9-16-15,10-26 0 16,0 4-4-16,1-25 4 16,-4-4-4-16,-7-6 52 15,-7 7-32-15,-11-10 88 16,-4 9-64-16,-9-12 136 15,-5 22-104-15,-10 0 96 16,0 28-100-16,-7 7 20 16,0 21-56-16,-11 32-68 15,4 12 16-15,-3 44-12 16,3 6 16-16,-1 38-20 16,5 0 16-16,6 29-460 15,11-20 256-15,18-3-704 16,3-21 520-16</inkml:trace>
  <inkml:trace contextRef="#ctx0" brushRef="#br0" timeOffset="78267.712">6389 4360 508 0,'-4'0'188'0,"4"0"-148"0,4 0-8 0,-1 0 212 16,1 0-140-16,-4 0 56 16,0 0-96-16,0 0 16 15,7 9-48-15,-7-2 52 16,3 2-48-16,5 0 56 15,-8 1-56-15,3-1 64 16,1 10-60-16,-4 3 8 16,3 0-28-16,-3 6-12 15,4 7-4-15,-4-1 12 16,0 10-8-16,0 3 4 16,0-3-4-16,0 9-8 15,0-9 4-15,-4 0 12 16,4-6-8-16,-3-13 4 15,6-6-4-15,-6-1-60 16,3-8 28-16,-4-4-376 16,4-6 220-16</inkml:trace>
  <inkml:trace contextRef="#ctx0" brushRef="#br0" timeOffset="78600.893">6283 4457 872 0,'0'-9'324'0,"0"9"-252"0,0 6-20 16,-7-6 104-16,14 0-96 0,-7 3 72 15,3 3-76-15,8-3 100 16,3 4-84-16,4-7 40 16,-1 0-64-16,5-7-8 15,2 7-24-15,5-3-12 16,-1-3 0-16,4 3-60 16,-4-10 32-16,0 10-200 15,0 3 124-15,-7 0-328 16,-3 3 240-16</inkml:trace>
  <inkml:trace contextRef="#ctx0" brushRef="#br0" timeOffset="78824.311">6258 5034 932 0,'0'-22'348'0,"0"22"-272"0,14-19-20 15,-3 10 84 1,0 6-88-16,6-13 52 16,1 7-64-16,7-7-4 15,-1 7-20-15,1-4-20 0,0 0 0 0,3 4-76 32,-3 0 44-32,3-4-284 0,0 4 176 0</inkml:trace>
  <inkml:trace contextRef="#ctx0" brushRef="#br0" timeOffset="79301.599">6823 4626 768 0,'3'0'284'0,"-3"0"-220"0,0 10-20 0,0-1 12 16,4 1-40-16,-4 5 20 15,0 10-20-15,-4 7 8 16,1 2-12-16,-4 10-8 16,7-6 0-16,-4-4 4 15,4-9-4-15,0-6 140 16,4-3-80-16,3-22 88 15,-7 6-88-15,7-26 12 16,0 8-44-16,0-17-4 16,7 7-16-16,-7-7 36 15,4 7-24-15,-1 0-4 16,1 3-12-16,-4 6 28 16,7 10-20-16,-10-1 32 15,6 4-32-15,1 6 4 16,-4 6-12-16,0 4-8 0,0 8 4 15,-4 8 4-15,8 2-4 0,-11 0-100 16,0-3 52-16,0 0-184 16,0-6 128-16,0-10-228 15,0 1 184-15</inkml:trace>
  <inkml:trace contextRef="#ctx0" brushRef="#br0" timeOffset="79785.111">7070 4673 748 0,'-7'7'276'0,"7"-7"-216"0,3 9-16 0,-3 0 136 16,0-2-108-16,0 5 52 16,4 13-76-16,-4 4 0 15,3 5-28-15,-3 4-12 16,4 6-4-16,-4 0 28 15,0-7-16-15,0-2-12 16,0-1-8-16,0-15 56 16,0-3-28-16,0-16 104 15,0 0-72-15,0-16-8 16,0-3-28-16,0-15-8 16,3-10-4-16,1-13 20 0,3 7-16 15,0-6 12-15,0 12-12 16,4-3-8-16,-1 12 0 0,1 7-16 15,3 6 8-15,0 10 40 16,4 2-24-16,-4 4 0 16,7 6-8-16,-11 6-4 15,8 4 0-15,-7 2-12 16,3 4 8-16,-7 3-4 16,-7 6 0-16,-18 0 0 15,8 3 0-15,-15-3-12 16,7-3 12-16,-17-16-144 15,10 4 80-15,-6-10-204 16,13-7 152-16,0 4-188 16,11-12 180-16,4 5-384 15,6 1 288-15</inkml:trace>
  <inkml:trace contextRef="#ctx0" brushRef="#br0" timeOffset="80101.264">7398 4736 832 0,'10'-9'308'16,"-10"9"-240"-16,-7-10-20 0,4 10 140 15,6 0-112-15,-6-3 76 16,3-3-88-16,-4 6 44 16,4 0-64-16,-3 0-20 0,6 9-16 0,-3 7 0 31,0 3-4-31,0 15-4 15,7-9 4-15,4 7-16 0,3 2 8 0,0-9 4 16,4 0 0-16,-1-12 60 16,1 3-32-16,0-23 52 15,3-2-48-15,-4-13-16 16,1-3-8-16,-7-19-88 16,3 10 44-16,-4-10-120 15,-3 9 92-15,0-3-160 16,4 10 128-16</inkml:trace>
  <inkml:trace contextRef="#ctx0" brushRef="#br0" timeOffset="80366.835">7807 4589 932 0,'0'-16'348'0,"0"16"-272"0,7-16-20 15,-3 13 172 1,-1-3-136-16,-3-3 112 16,4 9-116-16,-1-10 24 15,1 7-68-15,-4 3 28 16,3 3-40-16,-3 7-8 16,7 5-16-16,-7 4-16 0,0 9 4 0,-7 26-32 15,7-11 20-15,-3 30-152 16,3-11 92-16,-4 7-408 15,4-12 272-15</inkml:trace>
  <inkml:trace contextRef="#ctx0" brushRef="#br0" timeOffset="80580.268">7747 4598 1092 0,'-21'-28'404'0,"21"28"-316"0,-14 3-24 0,7-3 88 15,3 9-96-15,-3 7 76 16,7-3-76-16,4 2 12 16,6 4-36-16,8 0-4 15,3-10-16-15,14-2-8 16,-3-7 0-16,10-10-312 16,4 10 168-16,11-25-692 15,-4 16 464-15</inkml:trace>
  <inkml:trace contextRef="#ctx0" brushRef="#br0" timeOffset="81752.9">8371 4448 676 0,'0'6'248'0,"0"-6"-192"0,0 0-16 0,0 0 136 15,0 3-104-15,0 6 76 16,4 10-84-16,-4 0 0 15,3 6-40-15,-3 0 12 16,0 10-20-16,-3 12-8 16,3-3-4-16,-4 18 4 15,4-8-4-15,0-1 8 16,0-6-8-16,-7-6 8 16,7-13-8-16,-3-3-4 15,3-12 4-15,-4-7-236 16,4-3 128-16,-3-22-380 15,3-6 272-15</inkml:trace>
  <inkml:trace contextRef="#ctx0" brushRef="#br0" timeOffset="82123.288">8431 4504 956 0,'-10'-9'352'0,"10"9"-272"0,3 9-24 15,-3-9 112 1,0 0-104-16,0 6 60 15,7 1-68-15,-7-4 64 0,0-3-68 0,0 6 36 16,11-3-52-16,3-3-20 16,0 0-8-16,7 10-28 31,1-10 12-31,-1 9-12 0,3-3 8 0,-2 4 8 16,2 5 4-16,1-2 8 15,-4 3-4-15,0 2 8 16,-7 1-8-16,1 9-20 15,-5 7 8-15,-6 9 12 16,-1-7 0-16,-6 7 8 16,-1 0-8-16,-6-3 8 15,-1-10-8-15,-7 1 24 16,4-10-16-16,-11-7 32 16,8-5-28-16,-11-10-12 15,3-10-8-15,-3-5-104 16,10-4 60-16,-3 0-112 15,10 0 92-15,1 4-312 16,10 5 212-16</inkml:trace>
  <inkml:trace contextRef="#ctx0" brushRef="#br0" timeOffset="82515.228">8781 5065 924 0,'0'0'340'0,"0"0"-260"0,0 7-28 0,0-7 132 15,0 0-112-15,-4 0 24 16,4 3-56-16,-3 3-28 16,-1 3-4-16,-7 7-20 15,4-3 8-15,-7 2-4 16,7 4 0-16,-17 6-88 15,9-3 48-15,-2 3-188 16,6-6 132-16,-6-3-340 16,2-7 248-16</inkml:trace>
  <inkml:trace contextRef="#ctx0" brushRef="#br0" timeOffset="83270.213">9013 4645 704 0,'4'-3'264'0,"-4"3"-208"0,4 3-12 0,-4-3 168 16,0 0-124-16,0 0 132 16,10 10-128-16,-10-10 44 15,0 9-80-15,0-3-8 16,0 4-28-16,0 5-28 16,0-2 0-16,-10 21-12 15,10-5 8-15,-4 15 24 16,0-1-4-16,-3 1 16 15,0 3-16-15,-3-6 4 16,6-10-4-16,-3-5 64 16,4-8-40-16,-1-8 136 15,4-4-92-15,-7-12 16 16,14-4-52-16,-7-12-52 16,4-3 4-16,3-19 8 15,0 10 4-15,0-19 32 16,3-1-20-16,-3 7 12 15,4 3-16-15,-4 7-16 16,0 5 0-16,-3 14 28 16,3-4-12-16,0 6-4 0,3 10-4 15,1-4-16-15,0 7 8 16,3-3-16-16,0 6 12 0,0 0 4 16,4 0 4-16,-4 0-20 15,3 0 12-15,-6 6-48 16,-1-3 28-16,-10 7-4 15,4 5 20-15,-11 1 36 32,0 3-16-32,-11 0 16 0,8 9-12 0,-8 0 20 15,7-3-20-15,-3 0-12 16,7 4-4-16,0-4-4 16,4 0 0-16,3-3 8 15,7-4 0-15,0 4 8 16,3-3-4-16,4-6 8 15,1 2-8-15,-5-5-64 16,4-1 32-16,-7-9-216 16,4 10 132-16</inkml:trace>
  <inkml:trace contextRef="#ctx0" brushRef="#br0" timeOffset="83746.421">9497 5034 808 0,'7'0'300'16,"-7"0"-232"-16,7 13-20 0,-4-13 116 16,1 9-100-16,-1-3 44 15,5 4-64-15,-1-1-8 16,-7 7-20-16,0-4 8 15,0 7-16-15,-11 6-92 16,4-6 48-16</inkml:trace>
  <inkml:trace contextRef="#ctx0" brushRef="#br0" timeOffset="85238.807">9761 4833 676 0,'-3'0'248'0,"3"0"-192"0,-4 10-16 0,1-4 136 16,3 3-104-16,-4 1 52 15,4 9-76-15,-3-4 44 16,3 1-52-16,-4 3 76 16,4 0-64-16,-3-7 104 15,3 4-84-15,-4-10 104 16,4-3-100-16,0-3 92 15,4-3-92-15,-4-13 36 16,0 7-64-16,0-16 0 16,7-3-28-16,0-10-12 15,0 4-4-15,0-17-4 16,0 14 0-16,0-7 0 16,0 16 0-16,0-10 8 0,4 7-4 15,-4 2-20-15,3 1 8 16,-3 3 4-16,4 13 4 15,-4-4 0-15,4 7 0 0,-4-1-20 16,0 4 12-16,-4 6-12 16,1 9 8-16,3 1-8 15,0 5 8-15,-4 14 0 16,1-11 4-16,-4 17-12 16,3-1 12-16,-3 10-12 15,0-6 8-15,0 3 8 16,0-4 4-16,0-12 0 15,0-3 0-15,0-12 32 16,4 5-16-16,0-15-4 16,3-6-8-16,0-6 12 15,3-4-8-15,4-12-28 16,0 9 8-16,4-16-12 16,3 1 12-16,0-10-28 15,1 6 24-15,-1-9-28 16,0 7 24-16,-3-23-228 15,-4 25 136-15</inkml:trace>
  <inkml:trace contextRef="#ctx0" brushRef="#br0" timeOffset="95329.344">7952 5429 612 0,'-4'-6'228'0,"4"6"-180"0,0 0-12 0,0 0 104 15,0 0-84-15,0 0 84 16,0 0-80-16,0 0 92 15,7 0-88-15,-3 0 68 16,-1 0-76-16,-3 0 76 16,0 0-76-16,0 6 44 15,4-6-60-15,-4 3 32 16,0 4-40-16,0-7 16 16,0 9-28-16,0 0 36 15,3 1-32-15,-3-1-12 16,0 7-8-16,0 0 12 15,4-4-8-15,-1 7-4 16,8 3 0-16,-11 0 4 16,3-7-4-16,-3 4-4 15,4 6 4-15,-4 0 20 0,3-3-12 16,-3 7-4 0,0 5-4-16,-3 1 20 0,3-1-12 0,-4 1 4 15,8-4-8-15,-4 3-8 16,3-8 4-16,-3 2 4 15,0-3-4-15,0 3-28 16,4-9 12-16,-4 6 76 16,4-6-36-16,-4 6 8 15,3-6-20-15,-3 6-12 16,0-6 0-16,0-1 12 16,0-2-8-16,0-3-12 15,0 9 0-15,-3-10 12 16,3 7-4-16,-4-3 76 15,8 2-44-15,-4-2-12 16,0-3-16-16,0 2-8 16,0-5 0-16,0-1 8 15,0 7-4-15,0-7 8 16,0 1-8-16,-4-1-4 16,4 0 4-16,0 1 4 15,4-1-4-15,-4 1-4 16,0-4 4-16,0 3 4 15,0-2-4-15,0-4 32 16,0-3-20-16,-4 6-4 16,4-3-8-16,-4-3 28 15,4 0-16-15,-3 0 40 16,-1 6-32-16,1-6 12 16,-4 0-20-16,-4-6 8 0,8 6-12 15,-8-3 12-15,4-3-16 0,-7-4-4 16,7 4 0-16,-11-3 12 31,11-1-8-31,-10-9 24 0,6 10-20 0,-3-7 12 16,3 4-12-16,-3-7-16 15,7 3 0-15,-7 1 4 16,7-4 0-16,-4 6 0 16,8-2 0-16,-4 5-12 15,3 1 8-15,4-7-16 16,0 13 12-16,0-3-32 15,4 6 24-15,3 6-20 16,7-3 20-16,0 13 0 16,7 3 8-16,4-1 8 15,-4 1 0-15,0 6 0 16,0 0 0-16,1-3 8 16,-1-6-4-16,-4 3-4 15,1-3 4-15,-4-7 12 16,0 0-8-16,0 1-12 15,1-4 0-15,-5-6 20 16,4 3-8-16,-3-6 4 16,3-3-4-16,0-10 48 15,0 4-32-15,4-23 0 16,-1 7-16-16,5-16 12 16,-1 6-12-16,-4-2-188 0,1 11 96 15</inkml:trace>
  <inkml:trace contextRef="#ctx0" brushRef="#br0" timeOffset="99364.549">4738 6564 664 0,'7'10'244'0,"-7"-10"-188"0,3 6-16 0,-3-6 156 16,4 3-116-16,-1 3 80 16,4 4-92-16,-7-4 60 15,8-3-72-15,-8 13 68 16,3-4-72-16,-3 4 72 15,7 3-72-15,-7 9 0 16,4 3-32-16,-1 17-20 16,4 5-4-16,-3 10 4 15,3-1 0-15,-4 10 8 16,1 1-4-16,-4 5-20 16,3 0 8-16,1 13 4 15,-1-9 4-15,5 6 60 0,-8-16-32 16,3 16-12-16,4-16-8 15,-7 15-28-15,4-14 12 0,-4 8 48 16,3-9-20-16,-3 7 52 16,7-7-40-16,-7 0 12 15,0 0-28-15,0 0 0 16,0-9-8-16,0 6-8 16,0-16 4-16,0 4 12 15,0-7-8 1,0-3 60-16,0-3-40 0,-10 0 32 15,10-7-32-15,-4-2 36 16,4-1-36-16,0-6 56 16,0 1-48-16,-7 2 20 15,4-9-36-15,-5 3 36 16,5-6-32-16,-4-3 20 16,3 2-24-16,1-8 28 15,-4-1-32-15,3 1 56 16,-3-4-40-16,0-3-8 15,7 3-12-15,-10-6 8 16,10 7-12-16,0-4-4 16,0-3 0-16,-8 0-24 15,8 0 12-15,0 0-12 16,8 0 8-16,-5 0 8 16,8 0 4-16,-1 0-28 15,1 0 16-15,3 0-12 16,7 0 12-16,-7-3 8 15,7 3 4-15,8-7-12 0,6 7 8 16,11 0 12 0,3 0-4-16,11-9-20 0,0 9 8 15,11 0 4-15,-11-6 4 0,24-4 0 16,1 7 0-16,14-13-20 16,-8 13 12-16,19-12-4 15,-8 8 4-15,22-12 0 16,-8 10 0-16,15-4 8 15,-15-2 0-15,22 5 0 16,-15 1 0-16,22-7-12 16,-11 13 8-16,10-9 4 15,-13 8 0-15,24-2 8 16,-14 6-4-16,11 0-12 16,-22 0 4-16,22-3-16 15,-14 3 12-15,13-6 12 16,-17 6 0-16,15-10-4 15,-15 10 4-15,14-9 12 16,-18 9-8-16,11-3-4 16,-14-3 0-16,11 6-24 15,-18 0 12-15,11-4 12 16,-15 8 0-16,11-8-4 16,-14 4 4-16,3-6-4 15,-13 6 0-15,17-6 8 16,-15 3-4-16,5-7-4 15,-15 4 4-15,4-3 4 0,-15-1-4 16,8 1 16-16,-11 3-12 0,4-4 4 16,-15 7-4-16,-3-6-8 15,-10 2 4-15,-4-2-4 16,-4 6 0-16,1-7 0 16,-8 4 0-1,0-3 24-15,-3 2-12 0,-4-2-12 16,-3 9-4-16,-7-3 20 15,0 3-8-15,-8-6 4 16,-3 6-4-16,-3-3 4 16,-1 3-8-16,-6-7 52 15,3 7-32-15,-7-9 24 16,4 9-28-16,-8-10 8 16,4 10-16-16,-4-6 0 15,8 6-4-15,-8-9 4 16,4 6-8-16,-3-13 16 15,-1 7-12-15,-3-10 4 16,7 3-4-16,-7-18 12 16,7 2-12-16,-7-27-28 15,7 12 8-15,-7-22 12 16,7 15 4-16,-3-18-20 16,6 9 8-16,-3-15 12 15,0 3 0-15,0-13-4 16,4 10 4-16,-1-4-4 15,1 16 0-15,-4-22 0 16,3 10 0-16,-3-10 8 16,0 7-4-16,-3-1-20 15,-1 13 8-15,-3-3 12 0,7 19 0 0,-7-13-4 16,4 6 4-16,-4-2 4 16,7 8-4-16,-7 1-12 15,3 9 4-15,-3 6 12 16,3 4-4-16,-3-1-4 15,4 17 4-15,-8-11-16 16,4 14 8-16,-3-4-4 16,6 10 0-16,-3-7 16 15,4 6-4-15,-12 1-4 16,12 0 4-16,-4-4-24 16,3 7 12-16,-6-4 12 15,6 1 0-15,-6 3 8 16,6 3-8-16,-7-7-4 15,4 4 4-15,-10-4 12 16,6 10-8-16,-6-9 4 16,2 9-4-16,-9-9-8 15,6 2 4-15,-10-2 12 16,7 9-8-16,-18-9 4 16,7 9-4-16,-17-10 4 15,6 10-8-15,-13 0 8 16,10 0-8-16,-10 0-4 15,10 10 4-15,-11-10-4 16,8 9 0-16,-18 0 0 0,7 1 0 16,-14-4 8-16,10 3-4 15,-6 1-12-15,13-4 4 0,-10-3 12 16,14 4-4-16,-17-4-4 16,13 3 4-16,-24-6-4 31,18 3 0-31,-8 3 0 0,15-6 0 0,-11 7 0 15,14-4 0-15,-14 3 8 16,10-3-4-16,-13-3-12 16,13 0 4-16,-10 6 4 15,11-2 0-15,-4-4 0 16,14 0 0-16,-10 6 8 16,13-3-4-16,-10-3-12 15,8 0 4-15,-12 6-4 16,8-3 0-16,-8-3-12 15,11 7 12-15,-7-7 20 16,18 9-4-16,-18-9 4 16,22 6-4-16,-5-6-8 15,1 0 4-15,-7 0-4 16,10 0 0-16,-14 0-20 16,7 0 12-16,-7 0 32 15,1 4-16-15,-5-4-8 16,11 0-4-16,-7 0 4 15,11 0 0-15,-7 0-12 16,10 0 8-16,-3 0 12 16,0 0-4-16,-11 0 8 15,10 0-8-15,-16 0-12 0,9 0 4 0,-10-4 4 16,4 4 0-16,-4-6 8 16,14 12-4-16,-10-6-20 15,10 0 8-15,-7-6 12 16,4 6 0-16,-11 0-4 15,11 0 4-15,-18-6 12 16,10 6-8-16,-3 0-20 16,4 6 4-16,-4-6 20 15,11 0-4-15,-8 0-12 16,15 0 0-16,-22 0 4 16,19-6 0-16,-22 3-20 15,7 3 12-15,-11 0 20 16,15 0-4-16,-8 0-12 15,15-7 0-15,-11 4 4 16,14 3 0-16,-10-6 0 16,10 6 0-16,-14 0 8 15,11 0-4-15,-15-3-12 16,12 3 4-16,-12-6 4 16,15 12 0-16,-8-6 0 15,15 0 0-15,-11 0 8 16,15 3-4-16,-8-3-4 15,11 0 4-15,-11 6-24 16,3-3 12-16,-9-3 12 0,9 7 0 16,-10-7 8-16,8 3-8 15,-1 3 8-15,4 0-8 0,-8-2 24 16,11-4-16-16,1 0-4 31,6 6-4-31,-7-6 12 0,15 3-8 0,-19-3-4 16,12 0 0-1,-12 0-4-15,12 6 0 0,-22-3 0 16,11-3 0-16,-15 7 8 16,11-4-4-16,-3-3-12 15,7 6 4-15,-4-3 12 16,11 3-4-16,3 1-36 16,4-4 16-16,-4-3-128 15,11 0 84-15,4 0-460 16,-1 0 288-16,14 0-1132 15,8 6 760-15</inkml:trace>
  <inkml:trace contextRef="#ctx0" brushRef="#br0" timeOffset="104853.856">5278 7599 780 0,'0'10'288'0,"0"-10"-224"0,7 6-20 0,-7-3 112 16,0-3-96-16,0 6 72 16,3-6-76-16,1 10 48 15,3-1-60-15,-7 0 40 16,0 1-48-16,0-1 24 16,0 1-32-16,0 5-28 15,0 1 0-15,0 6 8 16,10 3-4-16,-10 19-20 15,7 0 8-15,-3 12 4 16,3-2 4-16,0-1 0 16,-3 0 0-16,3-3 16 15,-4-12-8-15,1 0 76 16,3-13-48-16,-7 0 100 16,0-13-76-16,-7-5 76 15,3-7-76-15,1-16 40 16,-8 3-60-16,-3-18-12 15,7 3-16-15,-7-19 8 16,3 6-12-16,1-15 16 16,6 12-16-16,-7-10 4 15,8 10-4-15,3 1-24 16,3 5 8-16,1 0 4 16,7 7 4-16,-1 0-12 15,1-1 8-15,3 1-4 16,0 6 0-16,-3-10 0 15,3 10 0-15,-4 3-28 16,4 7 20-16,4-1-40 0,-7 13 36 16,3 6-48-16,-4 6 40 0,-10 16 8 15,7 0 8-15,-7 10 20 16,4-7-4-16,-8-3 16 16,4-3-12-16,-3-3 16 15,-1 3-16-15,-3-9 16 16,7-4-16-16,-3-9 40 15,3 6-24-15,0-12-40 16,10 6 8-16,-3 0-24 16,11 0 16-1,0-3 8-15,6 6 8 0,4 3-28 16,4 4 16-16,4 8-12 16,-5 1 12-16,-2 16 8 15,-1-1 4-15,-11 13 8 16,-3-3-4-16,-14 0 40 15,-3-9-20-15,-11-1 64 16,-7-6-48-16,-15-9 72 16,8 0-64-16,-14-10 72 15,14-2-68-15,-22-7 36 16,15 0-52-16,-11-7-20 16,14-2-8-16,4 6-160 15,14-3 84-15,3 2-428 16,15 4 272-16,14-6-516 15,6-3 420-15</inkml:trace>
  <inkml:trace contextRef="#ctx0" brushRef="#br0" timeOffset="105519.062">6001 7643 964 0,'0'-9'360'0,"0"9"-280"0,0 6-24 0,0-6 148 16,0 0-124-16,0 3 72 16,3-3-88-16,-3 6 44 15,7-3-64-15,0-3 4 16,7 7-28-16,8-7-40 16,2 0 12-16,5 0-8 15,2 0 8-15,8 0 8 16,-4 0 0-16,4 0-308 15,4 0 168-15,-15 0-516 16,4 3 368-16</inkml:trace>
  <inkml:trace contextRef="#ctx0" brushRef="#br0" timeOffset="105713.55">5994 8016 1016 0,'0'3'376'0,"0"-3"-292"0,14-9-20 0,0 6 120 15,0-4-112-15,11-5 60 32,3-4-76-32,4-3-32 0,10 4-16 0,-3-4-96 15,0 3 48-15</inkml:trace>
  <inkml:trace contextRef="#ctx0" brushRef="#br0" timeOffset="108711.737">6766 7420 860 0,'0'0'320'0,"0"0"-248"0,7 0-20 0,-7-3 112 16,0 6-100-16,0-3 44 15,0 0-64-15,0 0 48 16,0 0-56-16,0 0 36 16,4 7-40-16,-4-4 16 15,3 6-28-15,1 1 28 16,-1 12-32-16,8 6 12 15,-7 0-16-15,6 6-44 16,1 10 20-16,-1 3 20 16,4 7-4-16,-3 8 8 15,0 1-4-15,-4 6 20 16,0-12-16-16,-4-4-4 16,1-9-4-16,-4-10-172 15,0-5 92-15,-4-20-288 16,1 0 204-16</inkml:trace>
  <inkml:trace contextRef="#ctx0" brushRef="#br0" timeOffset="109207.404">6812 7430 684 0,'4'-19'252'0,"-4"19"-192"0,0-9-20 0,0 2 172 15,7 7-124-15,-4-3 72 16,4 3-96-16,4-6 16 16,3 6-44-16,-3 0-4 15,6 0-20-15,4 0 0 16,4 6-4-16,0 4 4 15,-1-4-8-15,5 3-20 16,-1 1 8-16,-3 2 12 16,-1 4 0-16,5 3 8 15,2 6-8-15,-10 0 52 16,4 3-32-16,0 0 16 16,-8 7-24-16,-2 2 20 15,-5-2-24-15,-10 12 24 0,0-3-24 0,-14 9 12 16,3 7-12-16,-13-7 20 15,3-6-20-15,-11-12 48 16,4-1-32-16,-4-15 28 16,7-7-28-16,-10-5 0 31,10-1-16-31,-3-12-52 0,10 6 24 0,1-7-272 16,10 7 160-16,7-3-472 15,7 3 336-15</inkml:trace>
  <inkml:trace contextRef="#ctx0" brushRef="#br0" timeOffset="109973.702">7634 7483 808 0,'-3'9'300'0,"3"-9"-232"0,-4 16-20 16,4-13 116-1,4 10-100-15,-4-1 80 0,3 7-84 0,-3 0 20 16,7 6-44-16,0 0-24 31,0 10-4-31,0 2 16 0,4-2-12 0,-4 9 4 16,0 0-8-16,-3 3-8 16,3-3 4-16,-4-7-128 15,1-9 68-15,-4-3-232 16,3-6 160-16</inkml:trace>
  <inkml:trace contextRef="#ctx0" brushRef="#br0" timeOffset="110273.891">7468 7991 872 0,'-7'6'324'0,"7"-6"-252"0,11 0-20 16,-1-6 84 0,-3 6-84-16,11-9 52 15,3-1-64-15,4-9-4 16,3 1-20-16,7-7-4 16,4-1-4-16,7 1-16 15,0 7 4-15,0-1-60 16,3 0 36-16,-3 3-216 15,-4 13 132-15,1-3-440 16,-4 3 304-16</inkml:trace>
  <inkml:trace contextRef="#ctx0" brushRef="#br0" timeOffset="110858.788">7909 7668 1028 0,'-7'10'380'0,"7"-10"-296"0,-17 0-20 0,6 3 164 15,7 3-136-15,-10 3 80 16,4 1-104-16,-15-1 8 16,11 1-44-16,-18 8-48 15,8 7 8-15,-5 4 0 16,8 5 8-16,-4 16-116 16,11-3 64-16,-3 0-208 15,10-3 144-15,0-9-184 16,3-1 172-16</inkml:trace>
  <inkml:trace contextRef="#ctx0" brushRef="#br0" timeOffset="111139.172">7507 7734 748 0,'0'6'276'0,"0"-6"-216"0,7 0-16 0,-3 0 208 15,-1 0-148-15,1 0 124 16,6 3-132-16,4 4 48 16,4-1-84-16,3-3-24 15,4 6-24-15,17 1-20 16,1 6 4-16,13 2-32 15,1 1 20 1,2 9-364-16,-2 4 208 0</inkml:trace>
  <inkml:trace contextRef="#ctx0" brushRef="#br0" timeOffset="113490.884">8407 7270 476 0,'-7'-3'176'0,"3"6"-136"0,-3-3-12 16,4 0 164-1,3 0-112-15,-8 0 116 16,5 0-112-16,-1 0 108 0,-3 0-112 0,-3 0 112 16,6 0-112-16,-10 0 32 31,7 0-68-31,-11 6 48 15,8 4-56-15,-11 8 20 0,3-2-36 0,-3 12-16 16,7 7-8-16,-7 12 4 16,7 6 0-1,3 7-20-15,7-4 12 0,4 16-4 16,4-3 4-16,3 3 16 16,4-3-4-16,3-12-12 15,0-4 4-15,0-15-128 16,4-4 72-16,-8-15-268 15,8-3 184-15</inkml:trace>
  <inkml:trace contextRef="#ctx0" brushRef="#br0" timeOffset="114267.365">8537 7596 456 0,'0'9'168'0,"0"-9"-128"0,-3 13-16 0,-1-13 212 15,4 6-136-15,-3-6 116 16,6 0-124-16,-3 0 84 15,0 0-100-15,0 0 72 16,7 0-84-16,-7-6 48 16,4 6-68-16,-4 0 48 15,3-3-52-15,-3-3 8 16,7 2-32-16,-7-5 8 16,4 3-12-16,-4-10 20 15,3 7-20-15,-3-4 24 16,7-3-24-16,-3-2 12 15,-1 2-12-15,1-3 0 16,0 0-4-16,-4 0-8 16,3 4 4-16,-3 2 4 15,4 4-4-15,-4-7-12 16,3 10 4-16,-3-4 4 16,4 10 0-16,-4-3 0 15,3 3 0-15,-3 0 32 16,4 3-16-16,-4 7 12 15,0-1-16-15,0 13-16 16,3 0 0-16,-3 13 4 0,0-1 0 0,0 4 8 16,7-4-4-16,-14 4 32 15,7 3-20-15,-3-4 32 16,-1-2-32-16,1-1 20 16,3-5-20-16,-4-1 8 15,4 0-12-15,-3-6 12 16,-1-3-16-16,-3-7-4 15,7 4 0-15,-7-10-60 16,7-3 32-16,-4-3-316 16,4 0 188-16</inkml:trace>
  <inkml:trace contextRef="#ctx0" brushRef="#br0" timeOffset="114720.139">9021 7383 996 0,'0'3'368'0,"0"-3"-284"0,-8 6-24 0,5-3 100 16,3 4-100-16,-4 8 52 16,4-2-64-16,-3 2 12 15,3 4-40-15,-4 9 0 16,8 4-12-16,-4 5-32 16,3 1 12-16,-3 6-4 15,4 0 8-15,-4 9-256 16,3-9 144-16</inkml:trace>
  <inkml:trace contextRef="#ctx0" brushRef="#br0" timeOffset="114930.582">8897 7662 1068 0,'-7'-19'396'0,"7"19"-308"0,-7 0-24 0,3 6 188 31,8-3-152-31,-4-3 12 0,7 7-68 0,0-4 24 31,7 13-40-31,7-13 20 0,4 6-28 0,3-3-8 16,4-6-8-16,3-9-244 15,1 3 132-15,2-13-468 16,1 9 324-16</inkml:trace>
  <inkml:trace contextRef="#ctx0" brushRef="#br0" timeOffset="117915.145">9391 7411 664 0,'3'-9'244'0,"-3"9"-188"0,4 0-16 0,-4-7 156 31,4 7-116-31,-4-3 124 0,3 3-116 0,-3 0 80 16,0 0-100-16,0-6 56 15,0 12-72-15,0-6-20 16,0 0-20-16,0 3 16 16,4 10-16-16,3 9-32 15,-4 3 12-15,4 22 8 16,0-6 4-16,0 6-4 16,0-3 4-16,0 0 12 15,1-7-8-15,-8-9 4 16,3 4-4-16,-3-13 136 15,0-4-80-15,-3-12 96 16,3-3-92-16,-8-18 20 16,1 8-52-16,-7-18 4 15,7 6-24-15,-3-16 36 16,-4 10-28-16,3-16 4 16,4 7-16-16,0-4-24 15,3 3 4-15,4 1-4 16,4 5 4-16,-1 4 24 15,8 9-8-15,0 0-20 16,3 4 4-16,3-4 4 16,1 9 4-16,0 4-12 15,3 3 8-15,0-3-32 16,4 12 20-16,-1-3-20 0,1 3 20 16,-4 4 16-16,0 6 4 15,-7 2-28-15,1 1 12 0,-8 0 12 16,3 9 4-16,-6-3 24 15,-1 3-16 1,-6-2 4-16,-1-1-8 0,-3-3-8 16,0 3 4-16,-7-6 4 15,7 6-4-15,-7-7-12 16,7 1 4-16,-4-3 12 16,8 3-4-16,-4-10-4 15,7 10 4-15,-8-13-24 16,8 10 12-16,-3-7 20 15,6 4-4-15,-3-4 4 16,0-2-4-16,-3 2 4 16,3-3-8-16,-4-3 16 15,1 7-12-15,-4-10 4 16,3 9-4-16,-3-9-16 16,4 6 4-16,-4-6 20 15,3 4-8-15,-3-4-12 16,4 6 0-16,-4-6 4 15,7 3 0-15,-4-3 0 16,4 0 0-16,-4 0 8 16,4 0-4-16,-3 0-4 15,3 0 4-15,-4-3-24 16,4 3 12-16,-3-6 48 16,6 6-20-16,-6 0-8 15,3 0-8-15,-4-4 4 0,8 8-4 0,-8-4-4 16,4 0 4-16,-3-4-4 15,6 4 0-15,-3-6 0 16,0 6 0-16,0 0 0 16,4 0 0-16,-4-3-12 15,3 3 8-15,-3-6 4 16,0 12 0-16,0-6-12 16,7 0 8-16,1 0-4 15,-1 0 0-15,-4 0 8 16,4 3 0-16,0-3 0 15,4 6 0-15,-1-2-20 16,1 5 12-16,3 7-4 16,0-7 4-16,4 10 8 15,-1 0 0-15,1 6 0 16,0-6 0-16,-4 6 0 16,4-7 0-16,-8 1 0 15,4-3 0-15,-7 0 24 16,4-4-12-16,-8-6 12 15,1 4-12-15,-4-7 20 16,0-3-20-16,-4 0-64 16,4 0 24-16,-7-9-192 15,7 9 124-15,-3-10-364 16,3 7 256-16</inkml:trace>
  <inkml:trace contextRef="#ctx0" brushRef="#br0" timeOffset="118345.811">9426 7640 652 0,'0'0'244'0,"0"0"-192"0,0 0-12 0,0 0 172 16,0 0-124-16,4 3 104 15,-1-3-108-15,1 6 96 16,3-3-104-16,0 7 104 16,4 6-104-16,-4-4 48 15,3 4-68-15,-6 9 28 16,3 0-48-16,-7 13 16 15,3-1-32-15,-6 16 8 16,-1 1-16-16,-3-10 20 16,4 0-20-16,-8-7 12 15,8-12-12-15,-5-6 28 16,8-3-24-16,-7-13-180 16,7 6 88-16,0-12-300 15,4-3 212-15,3-3-356 16,4-4 296-16</inkml:trace>
  <inkml:trace contextRef="#ctx0" brushRef="#br0" timeOffset="118861.475">9906 7110 736 0,'0'-9'272'0,"0"9"-208"0,4 6-20 16,-1-6 124-1,1 3-100-15,3 3 80 16,0 4-88-16,7-1 32 0,0 0-56 0,7 7 60 16,0 3-56-16,7 9 0 15,4 7-24-15,0 18-4 16,3 0-4-16,-10 19 48 15,0 0-32-15,-8 10 52 16,1-4-44-16,-11 10 72 16,0-6-56-16,-10-1 8 15,-1-12-32-15,-10 3 12 16,0-12-20-16,-14-13 8 16,6 0-12-16,-13-12 0 15,7-10-4-15,-7-7-32 16,10-2 12-16,0-13-224 15,8 4 128-15</inkml:trace>
  <inkml:trace contextRef="#ctx0" brushRef="#br0" timeOffset="120713.524">10481 7198 684 0,'0'9'252'0,"0"-9"-192"0,0 16-20 0,0-13 180 16,0 3-128-16,0-6 80 15,0 6-104-15,0-2-20 16,0-4-28-16,0 9 36 16,0 0-28-16,0-9 56 15,0 10-48 1,0-10 72-16,0 0-60 0,0 0 64 16,0 0-64-16,-3-3 64 15,3-4-64-15,-4-2 8 16,8 6-32-16,-4-13 12 15,0 1-20-15,0-4 0 16,3 0-8-16,1-6 4 16,3 6-8-16,-4-9-4 15,4 3 4-15,0-4 12 16,4 4-8-16,-4-3 4 16,3 12-4-16,-2-5-8 15,2 5 4-15,-3 0 4 16,0 13-4-16,0-3-12 15,4 6 4-15,-4 6 4 16,3 3 0-16,-2 7-28 16,2 6 16-16,1 3-12 15,-1 10 12-15,4 2 16 16,1-2 0-16,-5 2 8 16,1-2-8-16,-1-7 8 15,1-3-8-15,-1-6 8 16,1-3-8-16,-4-13 60 15,4-3-36-15,-4-10 52 0,3 1-48 16,-3-16-8-16,0 3-12 16,0-19 0-16,4 13-8 0,-4-19-4 15,4 3 4-15,-4 0-4 16,0 7 0-16,-4-4-12 16,1 13 8-16,-4 2-252 15,3 8 140 1</inkml:trace>
  <inkml:trace contextRef="#ctx0" brushRef="#br0" timeOffset="125436.891">8117 9060 528 0,'-7'-15'196'0,"7"15"-152"0,4-10-12 0,-4 1 80 16,3 9-68-16,-3-10 88 16,0 4-76-16,-3-3 52 15,3-1-64-15,-4 1 60 16,4 9-64-16,-3-9 28 16,3 9-40-16,0-10 16 15,0 10-24-15,0-6 52 16,3 6-40-16,-3-3 36 15,0 3-36-15,0-6 52 16,0 6-48-16,0 0 64 16,0 0-60-16,0 0 72 15,0 6-64-15,0-6 8 16,0 9-32-16,0 1 56 16,0-1-44-16,0 10-8 15,0 6-16-15,0 0-12 16,4 3 4-16,-1 0-4 15,1 7 0-15,-4-1 52 16,3-5-28-16,-3 8 60 16,0-2-48-16,0 6 28 15,0-4-36-15,-3 10 28 16,3-3-32-16,-4 6-12 16,4-3-8-16,-3-3 12 15,3-6-8-15,-4 3 40 0,8-10-24 16,-4 3 12-16,0 1-20 15,-4-7 36-15,4-3-28 0,-3 0 20 16,3-3-24-16,-11 3-8 16,11-6-8-16,-3 6 12 15,3-6-8-15,-4 6-4 16,4-6 0 0,-3 6 12-16,3-6-8 0,-4-7 24 15,8 4-20-15,-4 0 12 16,0-4-12-16,0-2 12 15,0-4-16-15,0 3-4 16,0-2 0-16,0-4 4 16,0-3-4-16,0 6-4 15,0-3 4-15,0-3 12 16,0 0-8-16,0 0-4 16,0 0 0-16,0 0-4 15,0 0 0-15,-4 0 16 16,4 0-8-16,-7-3 4 15,4 3-4-15,-4-6 20 16,3-4-16-16,-3 1 4 16,3-7-8-16,-6-2 4 15,3 8-8-15,-4-15-4 16,8 12 4-16,-8-12-16 16,8 10 8-16,-5-7-16 15,8 6 12-15,-7 0 12 0,7 7 0 16,-3-4-12-1,3 7 4-15,0-3 4 16,0 9 0-16,0-3-28 0,0 3 16 0,3 0-20 16,1 3 16-1,-1 3-16-15,8 3 16 0,3 10-8 16,0 0 12-16,0 9 0 16,4 4 4-16,-4-10 16 15,0 3-4-15,4-6-12 16,0-4 4-16,-1-12 12 15,1-3-4-15,3-12 32 16,4-4-20-16,-1-9-4 16,5 3-8-16,-5-9-4 15,-3 12 0-15,-3 0-160 16,0 10 88-16,-4 9-552 16,0 3 344-16</inkml:trace>
  <inkml:trace contextRef="#ctx0" brushRef="#br0" timeOffset="126503.33">5599 10265 632 0,'10'-10'236'0,"-10"10"-184"0,4-9-16 0,-4 2 184 16,0 14-128-16,0-7 132 16,0 0-132-16,-4 3 96 15,4 3-108-15,-7 4 80 16,4-1-92-16,-8 3 28 16,0 4-56-16,-6 12 12 15,6-3-32-15,-14 29 0 16,4 2-12-16,-3 29-16 15,-1-4 4-15,-17 17 28 0,10-7-12 0,-10 15 56 16,6-5-36-16,-10-4 36 16,8-9-36-16,-8-7 8 15,10-12-24-15,5-3-8 32,-1-6-4-32,7-13 4 0,11-4-4 0,-7-5-28 15,17-13 12-15,-6-6-152 16,3-10 88-16,3-9-256 15,8 0 184-15</inkml:trace>
  <inkml:trace contextRef="#ctx0" brushRef="#br0" timeOffset="127569.762">10597 9982 1016 0,'4'10'376'0,"-4"-10"-292"0,3 25-20 0,1-16 172 16,0 7-140-16,-8 3 184 15,4 0-160-15,-7 9 60 16,3 6-104-16,-6 1 84 15,-1 2-96-15,-6 7 60 16,6 0-72-16,-10 9-12 16,3 7-24-16,-10 15 40 15,7-3-28-15,-7 7 12 16,6-1-24-16,-6 7 8 16,4-7-12-16,-5 20 36 15,12-17-24-15,-8 10-4 16,4-6-12-16,-4-1 4 15,8-15-8-15,-5 13 24 16,5-13-16-16,-4-3 12 16,6-7-12-16,-2-15-52 0,3-6 24 15,-4-19-272-15,7-1 160 16,-3-27-544-16,4-10 376 0</inkml:trace>
  <inkml:trace contextRef="#ctx0" brushRef="#br0" timeOffset="128604.294">5821 10409 664 0,'3'0'244'0,"-3"0"-188"0,0 0-16 0,0 0 224 16,0 0-152-16,0 0 132 15,0 0-140-15,0 0 32 16,0 0-80-16,4 0 28 16,-1 0-48-16,4 0-12 15,-3 0-12-15,7 0 0 16,-1 0-8-16,4-6-12 16,7 2 4-16,1-2 12 15,6 6-4-15,11-9 32 16,3 6-20-16,25-7 4 15,0 4-12-15,11-4-24 16,-1 10 8-16,22-9-12 16,-4 3 8-16,25-7 24 15,-7 7-4-15,28-3-12 16,-14-1 0-16,25 1 4 0,-14 2 0 16,20-2-20-16,-17 9 12 0,25-9 4 15,-21 9 4-15,17-10-12 16,-21 10 8-16,21-9 20 15,-17 9-8-15,10-3 24 16,-17 6-20-16,17-3 12 16,-28 0-12-1,18 0-8-15,-22 0 0 0,15-3 4 16,-18 6-4-16,10-6 96 16,-17-4-56-16,4 7 16 15,-15 0-36-15,7-6 4 16,-13 12-16-16,2-6 12 15,-13 7-16-15,-7-4 4 16,-15 3-4-16,-10-3 4 16,-7 7-8-16,-7-4 24 15,-4 3-16-15,-7-9 4 16,0 10-8-16,-6-10-172 16,-1 0 88-16,-4-10-348 15,1 4 236-15,0-13-556 16,3 0 416-16</inkml:trace>
  <inkml:trace contextRef="#ctx0" brushRef="#br0" timeOffset="129504.888">5214 11792 860 0,'11'3'320'0,"-11"-3"-248"0,7-3-20 0,0 3 112 15,3 0-100-15,4-7 88 16,1 7-88-16,6 0 84 16,-4 7-88-16,12-7 16 15,-5 9-44-15,15-3 24 16,0-3-32-16,28 7-32 16,3-1 4-16,15-2 8 15,-11-4 0-15,36 3-20 16,-5-3 8-16,26-3 4 15,-11 0 4-15,25-3 8 16,-8-3-4-16,25-4 96 16,-17 1-56-16,24-1-20 15,-20 1-12-15,27-7-12 16,-14 7 0-16,11 0 0 16,-25 5 0-16,18-2 16 15,-18 6-8-15,14-3-12 16,-27 6 0-16,16-3 12 15,-17 0-4-15,4 0-12 16,-22 6 4-16,11-6 100 16,-17 0-52-16,6-6-8 15,-17 3-24-15,0-9 8 16,-22 8-12-16,4-5 24 16,-14 0-20-16,4-10-4 15,-8 3-4-15,1 0 4 0,-11 4-4 16,-7-4 16-16,-7 7-12 0,-8-1-232 15,-6 4 120-15,-14 6-360 16,-4 0 256-16</inkml:trace>
  <inkml:trace contextRef="#ctx0" brushRef="#br0" timeOffset="130970.386">6032 10917 664 0,'0'0'244'0,"0"0"-188"0,-3-6-16 0,-4 2 100 16,7 8-84-16,-4-8 76 16,4 4-76-16,-10-6 32 15,6 12-52-15,-6-12 68 16,3 6-56-16,-4 0 64 16,8 6-64-16,-8-2 28 15,7-4-44-15,-13 6 52 16,10-3-48-16,-14 6 0 15,10 7-20-15,-10 0-12 16,7-4 0-16,-4 13-32 16,7 4 16-16,-6 5 4 15,10 1 8-15,7 8-28 16,0-5 16-16,3 0 4 16,8-4 8-16,10-6-12 15,-7-3 8-15,7-15 12 16,4 6-4-16,0-16 24 15,-1 0-16-15,1-16 4 16,-4 6-8-16,-3-24 48 16,3 6-32-16,-10-10 16 15,-1-3-24-15,-10 4 28 16,4 2-28-16,-11-2-4 16,0 12-8-16,-4-4-4 15,0 14 0-15,1 5-196 16,6 1 108-16</inkml:trace>
  <inkml:trace contextRef="#ctx0" brushRef="#br0" timeOffset="131403.747">6237 11036 904 0,'0'0'332'0,"0"0"-256"0,-3 0-24 0,3 0 108 16,0 6-100-16,-11 4 52 15,11-1-64-15,-14 10 12 16,7-3-40-16,-4 12-8 16,4-3-8-16,0 3-4 15,4 0 0-15,3-3-28 16,3 0 16-16,8-6 12 16,10 0 4-16,-3-3-4 15,3-7 4-15,3-6 40 16,5-3-24-16,-5-9 68 15,5 6-48-15,-5-22 20 16,-6 6-40-16,0-16-52 0,-11 7 16 0,-4-13-260 31,4 13 152-31</inkml:trace>
  <inkml:trace contextRef="#ctx0" brushRef="#br0" timeOffset="131639.709">6548 10835 788 0,'0'-9'292'0,"0"9"-228"0,10 9-16 0,-10-6 96 16,0 7-88-16,0-1 68 15,0 7-72-15,0 0 40 16,0 6-52-16,0 3 16 15,4 9-36-15,-1 13-16 16,4 3-8-16,4 7-40 16,-8 2 24-16</inkml:trace>
  <inkml:trace contextRef="#ctx0" brushRef="#br0" timeOffset="131911.989">6371 11139 780 0,'7'13'288'0,"-7"-13"-224"0,7 0-20 0,0 0 180 16,4 0-132-16,7-3 16 15,3-3-64-15,3-4-4 16,1 1-24-16,7-16-104 16,3 12 44-16,7-12-340 15,1 9 208-15</inkml:trace>
  <inkml:trace contextRef="#ctx0" brushRef="#br0" timeOffset="132389.152">6943 10973 832 0,'10'-3'308'0,"-10"3"-240"0,-7 10-20 16,7-1 160 0,4-3-124-16,-4 13 0 15,0 3-52-15,0 12-28 16,3 7-8-16,-3 16 4 0,4-4 0 0,-1 3 8 15,4-2-4-15,-3-1-4 16,3-3 4-16,-4-12 12 16,1-10-8-1,-4-12 76-15,4-7-48 0,-8-18 32 16,4-7-40-16,-4-15-16 16,4-4-8-16,-3-24 92 15,3 5-52-15,0-18 124 16,3 16-96-16,1-7 20 15,0 13-56-15,-1 6 12 16,8 13-28-16,-8-1-8 16,8 20-8-16,-4-4-24 15,7 7 12-15,-7-1-4 16,11 10 4-16,-11 0-28 16,3 3 20-16,-3 4-12 15,4 8 16-15,-11-2-20 16,0 3 20-16,-14 2-76 15,3 1 52-15,-13 0-196 16,-1-3 128-16,-7-7-236 16,4 0 192-16</inkml:trace>
  <inkml:trace contextRef="#ctx0" brushRef="#br0" timeOffset="132755.333">7313 10951 944 0,'0'-9'352'0,"0"9"-276"0,-10 3-20 0,2-3 128 15,5 6-112-15,-8-6 44 16,8 3-72-16,-8-3 4 16,4 10-32-16,-3-1-36 15,6 1 12-15,1 12-8 16,3 0 8-16,3 12 0 15,4 1 0 1,7 2 0-16,4-2 0 0,3-7 24 16,4-9-8-16,6-4 84 15,-6-5-48-15,3-20 76 16,-3-5-68-16,-4-14 28 16,0 1-48-16,-14-9-96 15,4 2 32-15,-4-9-156 16,-3 7 104-16,-4-4-260 15,0 3 192-15</inkml:trace>
  <inkml:trace contextRef="#ctx0" brushRef="#br0" timeOffset="132975.04">7694 10719 1048 0,'4'0'388'0,"-4"0"-300"0,0 0-28 0,0-6 192 31,0 6-152-31,0 0 80 0,0 0-104 0,-4 0 20 16,4 9-56-16,-3 1-16 31,6-1-12-31,-3 13-12 0,4 0 4 0,-4 13-24 16,3-1 12-16,1 23-12 15,3-4 8-15,3 19-284 16,-3-9 164-16</inkml:trace>
  <inkml:trace contextRef="#ctx0" brushRef="#br0" timeOffset="133153.56">7620 10892 1100 0,'-18'-25'408'0,"18"25"-316"16,-14 0-28-16,11 0 132 15,3 0-120-15,7 0-56 16,3 6-16-16,15 0-12 16,3-3 8-16,22 4-28 15,3-4 16-15</inkml:trace>
  <inkml:trace contextRef="#ctx0" brushRef="#br0" timeOffset="135023.003">8738 10650 728 0,'7'-9'268'0,"-7"9"-208"0,7-10-16 16,-7 10 152 0,0 0-116-16,0 0 80 15,0 0-92-15,0 4 80 0,4 2-88 0,-4-6 16 32,7 9-44-32,4 7 4 0,-4 3-20 0,3 9-16 15,1 0-4-15,-1 16 4 16,4-3 0-16,-3 15-12 15,3 7 8-15,-10 9 28 16,3-9-12-16,-7 0-4 16,3-13-4-16,-6-13 100 15,3-8-56-15,-7-11 140 16,3-2-108-16,-6-16 80 16,6 0-96-16,-7-25 40 15,4 6-64-15,-3-25-4 16,3 7-20-16,-4-17-20 15,4 10 0-15,4-9 12 16,3 16-4-16,3-7-28 16,8 15 12-16,3-11-4 15,3 11 8-15,1 1 8 16,3 9 0-16,0-6 0 16,4 10 0-16,0 2-20 15,0 4 12-15,-4 2-68 16,0 7 44-16,0 7-84 15,-3 2 64-15,-8 10-80 16,1 6 76-16,-11 6 0 16,-4 4 36-16,-13 9 12 15,6-7 8-15,-17 4 32 16,7-13-16-16,0-3 20 0,6-12-20 16,5-7 72-16,10-6-52 0,10-6-20 15,5-3-16-15,9-4-20 31,1 4 12-31,7-7-4 0,3 10 4 0,0 3-12 32,-3 3 12-32,-4 3 20 0,-3 9-4 0,-7 10-4 15,-4 3 0-15,-18 13 48 16,1 6-28-16,-26 0 44 16,1 3-40-16,-32-3 12 15,0-4-24-15,-14-18-104 16,7-6 44-16,-3-22-200 15,17 3 136-15,3-13-272 16,11 3 216-16</inkml:trace>
  <inkml:trace contextRef="#ctx0" brushRef="#br0" timeOffset="137162.552">7895 11776 808 0,'0'0'300'0,"0"0"-232"0,0 6-20 0,0-3 132 15,7-3-108-15,-7 0 112 16,0 0-104-16,0 0 56 16,0 0-80-16,0 7 68 15,0 2-72-15,0 0 36 16,0 1-52-16,0 6 32 15,4-7-36-15,-1 16 0 16,4-3-20-16,-3 13 28 16,3-1-24-16,-4 29-12 15,5-1-8-15,-5 20 12 16,1-10-4-16,-4 16 8 16,3-16-8-16,1 6 8 15,-1-5-8-15,-3-4 8 16,4-13-8-16,-8-3 68 0,4-15-40 15,-3-7 32-15,3-9-36 0,-4-3 28 16,1 3-32-16,-4-9 48 16,3-4-40-16,-3-9 12 15,0 6-28-15,0-6-16 16,3 3-4-16,-3-3 12 31,7 0-4-31,-10 0-20 0,10 0 8 0,-4 0 4 16,4 0 4-16,-3 0-12 15,6 7 8-15,-6-7 28 16,3 0-12-16,-7-7 12 16,3 7-12-16,-3-9 28 15,0 6-24-15,-7-16-4 16,10-3-8-16,-13-6-16 16,6 0 8-16,-3-7 4 15,7 7 0-15,-4-7-12 16,4 7 8-16,0 3-32 15,4 13 20-15,3-4-12 16,3 10 16-16,1 6 0 16,6 6 4-16,-3 3-28 15,11 7 20-15,-4 6 4 16,7 3 12-16,4 3 8 16,3 4-4-16,4-10-28 15,-7 3 12-15,3-7 24 16,-3 1-8-16,-1-9 8 0,-3-4-4 15,1 3-8 1,-5-2 4-16,1-4 4 0,-1 3-4 16,-2-3-72-16,2-3 36 0,-6 0-312 15,3 6 188-15</inkml:trace>
  <inkml:trace contextRef="#ctx0" brushRef="#br0" timeOffset="139144.251">6523 13059 852 0,'0'-7'316'0,"-7"-2"-248"0,-4 9-16 0,4 0 136 16,7 0-112-16,-14 0 24 15,7 0-60-15,-7-3 72 16,-4 3-64-16,-6-7 100 15,6 7-84-15,-17-3 112 16,10 3-100-16,-24 0 60 16,3 3-80-16,-11-3 48 15,8 10-60-15,-11-1 48 16,7 1-52-16,-7 5 16 16,7 1-36-16,-14 6 8 15,11 0-16-15,-8 6 36 16,8 0-24-16,-1 10-24 15,15 3 0-15,0-4-28 16,13 7 16-16,5 0-20 16,2 0 16-16,5 3 0 15,10 0 8-15,7 13 0 16,3-7 0-16,8 4-12 16,7-4 12-16,13 0-4 15,12-9 4-15,10 0-20 16,3 0 16-16,15-7-4 15,-8-2 8-15,22-1 0 16,-4 1 0-16,25-4 8 16,-11 4 0-16,14-4 0 0,-13-3 0 0,23-9-12 15,-9 0 8-15,10-3-4 32,-14-4 0-32,21-5 8 0,-11-4 0 0,15-3 8 15,-26 6-4-15,22-12-12 16,-14 6 4-16,14-3 12 15,-17 3-4-15,13-7-12 16,-14 7 4-16,15-3 20 16,-11 3-8-16,3-6-12 15,-13 12 0-15,16-12 4 16,-13 6 0-16,14-10 8 16,-21 7-4-16,7-12 16 15,-11 5-12-15,15-5-4 16,-15 5 0-16,4-9-24 15,-15 0 12-15,4 1 20 16,-14 2-4-16,11-12 4 16,-11 12-4-16,0-12 20 15,-7 3-16-15,-7-13 4 16,-10 13-8-16,-8-19 12 16,-3 16-12-16,-11-16 60 15,-3 6-40-15,-11-5 24 16,0 8-32-16,-10-9 8 15,-4 16-16-15,-15-16 36 16,5 16-24-16,-18-7 4 16,3 7-16-16,-25-10 36 0,12 7-24 15,-22-13-12-15,10 13-8 16,-10-19 4-16,11 12-4 0,-11-9 16 16,11 12-12-16,-18-5 16 15,10 8-16-15,-13 1 16 16,3 12-16-16,-4-6 4 15,15 13-4-15,-15-4-16 16,15 6 4-16,-22 1 4 16,11 0 0-1,-14 2-12-15,14 4 8 0,-4-3 12 16,11 3-4-16,-10-7 8 16,13 4-8-16,-13-3 8 15,13-1-8-15,-13-5 16 16,10 12-12-16,-7-13-4 15,14 13 0-15,-7-7 4 16,14 4-4-16,-14-3-12 16,14 9 4-16,-17-10 20 15,10 10-8-15,-14 0-4 16,10 3 0-16,-6-3 4 16,13 7-4-16,-10-1-12 15,11-3 4-15,-15 3 12 16,8-3-4-16,-15-3-12 15,4 0 4-15,-7 0 20 16,14 0-8-16,-10 7 4 16,17-4-4-16,-25-3 12 15,15 6-12-15,-18-6-4 0,14 3 0 16,-4-3-4-16,11 0 0 16,-10 7 0-1,13-4 0-15,-10 3-20 0,11 3 12 0,-8-9-24 16,18 10 20-16,-14-10-172 15,14 9 104-15,8-9-488 16,2 6 316-16</inkml:trace>
  <inkml:trace contextRef="#ctx0" brushRef="#br0" timeOffset="139960.069">6872 13316 932 0,'-7'0'348'0,"7"0"-272"0,-7 3-20 0,-7-3 120 16,3 6-108-16,-10 3 96 16,7 4-96-16,-21-4 72 15,10 7-80-15,-17 3 64 16,14 0-68-16,-8 6-12 16,12-6-28-16,-1 6-4 15,7 3-4-15,4-9-32 16,7 6 12-16,7-9 12 15,4-4 4-15,6-3-20 16,8-2 8-16,6-7 12 16,5 6 0-16,2-6 8 15,5 0-8-15,-1 0-12 0,0 3 4 16,-3 3 4-16,0 4 0 16,-4 2 16-1,-10 13-8-15,-4 4 4 0,-4 2-4 16,-10 7 28-16,-3-4-20 0,-11 4 12 15,-7 6-16-15,-15-10 20 16,8-6-20-16,-21-2-4 16,13-14-4-16,-9-3-92 15,20 1 48-15,-7-13-180 16,14 3 124-16,8-16-300 16,10 7 224-16</inkml:trace>
  <inkml:trace contextRef="#ctx0" brushRef="#br0" timeOffset="140196.592">7116 13347 800 0,'-4'-9'296'0,"4"9"-232"0,-7-10-16 15,3 7 184 1,4 3-136-16,-3-6 104 15,3 6-116-15,0 0 24 16,0 9-64-16,0-3 28 16,0 4-40-16,0 9-20 15,3 0-4-15,1 15 0 0,7-6-4 0,-1 22-56 16,1-3 28-16,3 16-316 16,0 0 188-16</inkml:trace>
  <inkml:trace contextRef="#ctx0" brushRef="#br0" timeOffset="140405.016">6996 13579 1080 0,'-7'-12'400'0,"7"12"-312"0,0-7-24 0,3 7 28 15,1 7-64-15,3-7-20 16,0 3-8-16,14 3-8 15,4-3 0-15,17-3 16 16,-3 0-4-16,17-9-188 16,-3 9 100-16,14-13-512 15,-7 4 332-15</inkml:trace>
  <inkml:trace contextRef="#ctx0" brushRef="#br0" timeOffset="140810.9">7687 13551 1112 0,'-21'0'412'0,"21"0"-320"0,-14 0-28 16,3 0 108-1,4 0-108-15,-7 0 52 16,3 0-68-16,-6 0 44 0,6 6-52 0,-3-6 16 16,0 3-36-16,3 7-36 31,4 5 8-31,4 10-44 0,6-3 32 0,4 13 16 15,4-7 4-15,7 7-32 16,3-7 16-16,14-3-12 16,-7-6 16-16,8-13 16 15,-1-3 0-15,0-12 40 16,-3-1-20-16,-7-8 76 16,-8-8-56-16,-10-2 48 15,-7 0-52-15,-14-7 16 16,0 10-36-16,-14-3 8 15,3 9-16-15,-7 1-88 16,11 2 44-16,0 6-132 16,3 10 92-16,11 0-220 15,7 10 164-15,7-1-312 16,11 1 248-16</inkml:trace>
  <inkml:trace contextRef="#ctx0" brushRef="#br0" timeOffset="141276.852">8220 13504 1196 0,'-14'3'440'0,"14"-3"-340"0,-14-19-32 0,6 19 152 16,5 0-136-16,-4-3 72 16,3 6-92-16,1-3-16 15,3 10-32-15,-7-1-12 16,14 7 0-16,-7 9-16 15,0 3 8-15,3 19-4 16,1 13 0-16,-1 5 0 16,4-2 0-16,1 0 24 15,-1-10-8 1,-4-9 4-16,4-9-4 0,-3-10 36 16,-1-13-20-16,-3-12 32 15,4-9-32-15,-4-26 4 16,7 4-16-16,-7-32 20 15,0 4-20-15,0-13 32 16,3 9-28-16,4 0 20 16,7 10-20-16,-3 9 0 15,7 16-8-15,6-1 4 16,1 14-8-16,0-1-4 16,3 13 4-16,0 3-4 15,-3 9 0-15,0 1 0 16,-4 9 0-16,-7-1 32 15,-4-2-16-15,-17 9 48 16,0-3-36-16,-28 0-136 16,0-3 56-16,-25-10-352 15,10 4 224-15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2-05T23:16:39.887"/>
    </inkml:context>
    <inkml:brush xml:id="br0">
      <inkml:brushProperty name="width" value="0.05292" units="cm"/>
      <inkml:brushProperty name="height" value="0.05292" units="cm"/>
      <inkml:brushProperty name="color" value="#002060"/>
    </inkml:brush>
    <inkml:context xml:id="ctx1">
      <inkml:inkSource xml:id="inkSrc67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T" name="resolution" value="1" units="1/dev"/>
        </inkml:channelProperties>
      </inkml:inkSource>
      <inkml:timestamp xml:id="ts1" timeString="2020-02-05T23:18:19.881"/>
    </inkml:context>
  </inkml:definitions>
  <inkml:trace contextRef="#ctx0" brushRef="#br0">5394 1654 704 0,'4'0'264'0,"-4"0"-208"0,-4-16-12 16,4 16 212 0,0 0-148-16,0-13 36 15,0 7-88-15,0-10 56 0,0 13-64 0,-7-6 88 16,7 9-76-16,-7-6 112 31,3 6-96-31,-10-10 48 0,4 10-68 16,-8 0 56-16,4 0-64 0,-7 0 72 15,-4 0-68-15,-10 0 36 16,10 10-52-16,-24-10 32 16,13 6-36-16,-13-3 24 15,3 3-28-15,-3 4 0 16,6-1-16-16,-9 10-8 15,9 0 0-15,-10 3 4 16,4 6-4-16,-8-3-20 16,12 6 8-16,-8 4-4 15,17-1 4-15,-13 4-12 16,17-4 12-16,4 10-4 16,3-6 4-16,1 25 16 15,2-19-4-15,8 15-12 16,4-5 4-16,-4-1-16 15,3-6 12-15,11-3 4 16,0-7 4-16,0 4-12 16,11-9 8-16,3-7 4 15,0 3 0-15,18-3 8 16,-8 3-4-16,19-9-12 16,-1-3 4-16,18 2-16 15,-11 8 12-15,11-11 4 16,-10 7 4-16,6-3 0 15,-6 3 0-15,10 0 8 0,-1-3-4 16,5 3-4-16,3-10 4 16,-3 4-4-16,-5-4 0 0,1 1 0 15,-7-4 0-15,7-5 0 32,-3 11 0-32,10-15 0 0,-4 3 0 0,8-3 0 15,-11 10 0-15,0-10 0 16,-7 6 0-16,3-6 8 15,-6 6-4-15,6-6 8 16,-7 0-8-16,11-6-20 16,-7 6 8-16,0-6 20 15,-3 6-4-15,-1-10-20 16,-3 10 4-16,3-3 20 16,-13 3-4-16,2-6-12 15,1 6 0-15,7-9-16 16,0 5 12-16,3-5 4 15,-3-4 4-15,3 1 8 16,-3-4-4-16,-3-3-4 16,-1 4 4-16,-7-4 4 15,4 0-4-15,0-6-20 16,-4 6 8-16,8-3 12 16,-1 7 0-16,0-14-12 15,1 7 4-15,2 4-4 16,1-1 0-16,-7 0 16 15,0 0-4-15,-4-6 16 16,7 9-12-16,-13-12-4 0,2 9 0 16,-13-9 20-16,3 9-12 15,-10-6 4-15,-1 0-8 0,-6-9 12 16,3 5-12-16,-14-8 4 16,3-1-4-16,-13-12 12 15,3 15-12-15,-15-8-4 16,5 5 0-16,-12-6 12 15,-6 10-8-15,-7-4 60 16,3 13-40-16,-11-3-4 16,12 3-12-1,-15-4-12-15,3 10 4 0,-13 1-24 16,10-7 12-16,-18-1 4 16,7 14 4-16,-10-13-20 15,11 6 12-15,-8-6 4 16,11 12 4-16,-10-9 16 15,6 13-8-15,-10 0-4 16,17-1 0-16,-6 7-16 16,20 3 8-16,-20-6 4 15,20 12 0-15,-24-6-12 16,11 3 8-16,-18-3 4 16,10 0 0-16,-14 0-12 15,15-3 8-15,-15-3-68 16,15 6 40-16,-11-3-216 15,21 6 136-15,7 3-584 16,17 7 388-16</inkml:trace>
  <inkml:trace contextRef="#ctx0" brushRef="#br0" timeOffset="918.223">4964 1939 624 0,'10'0'228'0,"-10"0"-176"0,4-6-16 0,-4 6 168 15,0 0-120-15,-4-10 124 16,4 10-120-16,0 0 96 16,-7 0-104-16,0-3 44 15,-4 3-68-15,1-6 36 16,-4 12-52-16,-7-3 32 15,7 7-40-15,-11-4 8 16,7 3-24-16,1 7-16 16,-5 6-4-16,8-3-16 15,0 6 12-15,-4 3 4 16,11-3 4-16,4 3-12 16,3-2 8-16,0-8 28 15,7-2-12-15,4-7-20 16,3 1 0-16,0-4-12 15,0-3 8-15,4 4 16 16,-4-4 0-16,7 6 8 0,-7 7-8 16,-3-4-20-16,3 4 8 0,-4 3 12 15,1 0 0 1,-11 3 16-16,0 0-12 0,-7-4 84 31,3 7-48-31,-10 0 4 0,4-6-28 16,-15-9 4-16,7 5-12 0,-7-15-44 15,8 0 20-15,-8-6-140 16,4-3 84-16,7-1-180 16,14 1 140-16,0-10-268 15,0 3 212-15,14-9-484 16,7 3 364-16</inkml:trace>
  <inkml:trace contextRef="#ctx0" brushRef="#br0" timeOffset="1200.863">5133 1904 872 0,'0'-15'324'0,"0"15"-252"0,3-3-20 16,-3 3 148 0,0 0-120-16,-3-7 64 15,3 14-84-15,-4-7 44 16,8 3-60-16,-8 6 16 15,4 7-40-15,0 3 8 16,0 0-16-16,-7 15-8 16,14-6 0-16,-7 26-4 0,4-1 0 0,-1 6-116 15,5-5 64-15,-8-7-136 16,3-13 104-16,-6 1-172 16,3-16 148-16</inkml:trace>
  <inkml:trace contextRef="#ctx0" brushRef="#br0" timeOffset="1350.722">4985 2111 780 0,'-18'-18'288'0,"18"18"-224"0,-7 0-20 0,7 9 92 16,0-9-84-16,0 0 24 16,7 6-44-16,0-3-20 15,4 4-8-15,6-7 20 16,5 3-12-16,13-3-100 15,-7 0 44-15</inkml:trace>
  <inkml:trace contextRef="#ctx0" brushRef="#br0" timeOffset="2074.795">5433 2165 912 0,'-4'0'340'0,"4"0"-264"0,-7 0-24 15,4-10 176 1,3 10-136-16,-14-3 80 15,3-3-104-15,-3 3 80 16,3-3-88-16,-6-1 52 16,10 7-68-16,-15 0 4 0,12 0-28 15,-4 7-28-15,3 8 0 0,1 4-32 16,6 6 24-16,-3-3 4 31,14-3 12-31,-7 6-12 0,11-6 8 16,3-4-40-16,0-5 24 0,7-10-36 15,-7 6 32-15,0-12 0 16,0 0 16-16,-3-4 16 16,0 1-4-16,-4-13 8 15,-7 6-8-15,0-3 24 16,0 4-16-16,0 5 56 16,0 1-36-16,-7 3 4 15,7 12-24-15,-4 0 0 16,8 7-4-16,-4 5-24 15,7 1 8-15,-7 6-12 16,3 0 8-16,8-9-132 16,-1-3 76-16,-3-4-208 15,11-3 156-15,-7-12-148 16,6-6 156-16,1-14-40 16,6 1 88-16,-9-3 12 15,6 3 32-15,-4-9 40 16,-2 15-12-16,-5 0 140 15,1 3-80-15,-4 13 92 16,0 6-92-16,0 4 64 16,-7 8-76-16,0 7 4 15,3 0-36-15,-3 6 4 16,7 1-16-16,-7 5 36 0,0-9-24 16,4-3 48-16,0 3-40 15,3-15 100-15,-7 5-76 0,3-15 124 16,4 0-100-16,0-15 24 15,4-1-64-15,-1-15-24 16,1 5-8 0,0-11 8-16,3 5-8 0,0 1-28 15,3 6 8-15,-3 0-196 16,1 9 112-16,-5 4-216 16,4 12 180-16,0-7-292 15,4 7 244-15</inkml:trace>
  <inkml:trace contextRef="#ctx0" brushRef="#br0" timeOffset="2318.136">6029 1948 956 0,'0'-9'352'0,"0"9"-272"0,7-6-24 16,-7-4 172-1,0 20-136-15,0-10 52 16,0 0-84-16,0 0 60 15,0 6-68-15,0 7 8 16,0 2-36-16,-4 23-4 16,4-7-12-16,0 16-16 15,4 0 4-15,3 19-60 0,-7-16 36 0,11 4-304 16,-8-4 180 0,1-16-232-1,3-2 220-15</inkml:trace>
  <inkml:trace contextRef="#ctx0" brushRef="#br0" timeOffset="2475.788">5958 2111 1224 0,'-17'-31'456'0,"17"31"-356"0,-7-6-28 0,0 12 104 16,7-3-112-16,7 7-16 16,-4 5-32-16,8-2-24 15,10 9 4-15,7-10 12 16,7 4-4-16,25-13-344 15,-3 3 184-15</inkml:trace>
  <inkml:trace contextRef="#ctx0" brushRef="#br0" timeOffset="3952.408">5853 2833 676 0,'0'0'248'0,"3"0"-192"16,-10 0-16-16,7 0 144 15,0 0-108-15,0 0 52 16,0 6-80-16,0-6 64 16,0 3-64-16,-7-3 28 15,3 6-44-15,-3-2 24 16,7 5-28-16,-3 0 8 16,6 1-20-16,-3 5 8 0,0 4-12 0,0 0 20 15,0 6-20-15,0 10-20 16,0 2 0-16,0 7 20 15,7 0-4-15,-7 12 4 16,0-5-4-16,0 2-16 31,0-6 4-31,4-3 56 0,3 0-28 0,-7-7 16 16,0-2-24-16,0-7 36 16,4-3-28-16,-8 0 48 15,4-6-40-15,0-3 28 16,0-4-32-16,0 4 8 15,-7-7-20-15,3-2 52 16,4-7-36-16,-10 0 12 16,3 0-28-16,0 0 8 15,0 0-12-15,-4-7 20 16,8 1-20-16,-8 3 12 16,7 3-12-16,-6-16 28 15,6 7-24-15,-6-4 4 16,3 1-12-16,-4-1-8 15,4-2 4-15,-3-4 4 16,-1 9-4-16,-3-5-12 16,7 5 4-16,-4-8-16 15,8 8 12-15,-1 4-12 16,4 6 8-16,4 0-20 16,3 6 20-16,7 10-20 15,-4 3 16-15,8 6 0 16,0-3 8-16,3 6 8 0,0-3 0 15,-3 0 8-15,3-6-4 16,0 0 8-16,0-10-8 0,-3-3 8 16,-1-3-8-16,1-12 24 15,3 0-16-15,4-10-4 16,0 3-4-16,6-3-84 16,-6 7 44-16,10-4-320 15,-10 10 196-15</inkml:trace>
  <inkml:trace contextRef="#ctx0" brushRef="#br0" timeOffset="18420.316">3655 3874 652 0,'3'3'244'0,"-3"-3"-192"0,-3 0-12 0,3 6 172 16,10-3-124-16,-10-3 124 15,0 0-124-15,0 0 28 16,11 7-72-16,-4-4 48 15,11 6-56-15,-8-3 64 16,4 4-60-16,0-7 20 16,8 3-40-16,-8 4 0 15,7-1-12-15,-3 0 20 16,6-2-16-16,12 2-4 16,6 1-4-16,7-1-4 15,1 0 0-15,3-2 8 16,3 2-4-16,4-6 32 15,-4 3-20-15,4-2 40 16,0-4-32-16,14 0-4 16,-3 6-12-16,7-6 4 15,-8 3-8-15,11-3-4 16,-10 0 4-16,14 0 4 16,-11 0-4-16,14 0-12 15,-7 6 4-15,0 1 4 16,-7-4 0-16,11-3 16 15,-4 6-8-15,14-6 4 0,-17 3-4 0,3-3 4 16,-7 9-8-16,11-9 8 31,-8 0-8-31,11 0 16 0,-3 0-12 0,0-9 16 16,-11 9-16-16,4 0 16 16,-15 0-16-16,18 0 4 15,-10 9-4-15,6-9-8 16,-6 0 4-16,-1 7-16 15,-6 2 8-15,3-9 12 16,-4 0-4-16,8 0-12 16,0 0 4-16,-1 0 40 15,-3 3-24-15,0-3 0 16,-7 7-8-16,11-7 12 16,-8 0-8-16,11 0-4 15,-7 0 0-15,7 0-4 16,-3 0 0-16,-8-7 8 15,-6 7-4-15,3-3-12 16,-14 6 4-16,10-6 12 16,-3 3-4-16,4 0 16 15,-5 0-12-15,1 0 16 16,-7 0-16-16,-3 0 4 16,-5 0-4-16,-2 0 12 15,-8 0-12-15,0 0 4 16,0 0-4-16,-3 0 12 15,-4 0-12-15,0-6 24 16,-3 3-20-16,-4-4 24 0,0 7-24 0,-3-9 12 16,-1 9-12-16,-3 0 12 15,4 0-16-15,-4 0 32 16,0 0-24-16,-7 0-12 16,4 0-8-16,-4 0 20 15,0 0-8-15,0 0 16 16,0 0-16-16,0 0 4 15,0 9-4 1,-4-2 12-16,4 2-12 0,-3 7-4 16,3-7 0-16,-7 4-4 15,3 6 0-15,-7 6 16 16,4 9-8-16,-3-6-4 16,6 10 0-16,-13-3 12 15,6 5-8-15,-7 1-4 16,8 0 0-16,-11-4-16 15,7 1 8-15,-8 6 40 16,8-10-24-16,-7 10-28 16,7 0 8-16,-4 3 36 15,1 7-16-15,-4-10 24 16,3-7-20-16,-3 7 36 16,3-9-28-16,-3-1-4 15,3-6-12-15,-6-3 20 16,6 4-16-16,-7-4 24 15,8-7-24-15,-5 11 32 0,1-14-28 16,-3 10-12 0,6-3-8-16,-3-3 20 0,7 6-8 15,-7-6 32 1,6 6-24-16,-2 0-12 0,6-6-8 0,-6 6 20 16,6-3-8-16,-3 0-4 15,3 0 0-15,-3 3 4 16,4-6-4-16,-5 0-4 15,5-4 4-15,-4 1 4 16,3-3-4-16,-3-4 24 16,7 7-16-16,-4-7-20 15,8 1 0-15,-11-1 12 16,7 0 0-16,-4 1-20 16,8-4 8-16,-8-3 32 15,8 3-16-15,-5-6 0 16,5 10-4-16,-4-10-16 15,7 0 8-15,-7 0 4 16,7 6 0-16,-4-6 0 16,8 0 0-16,-8 0 24 15,4 3-12-15,-3-3-20 16,3 7 0-16,-4-7 12 16,8 0 0-16,-4 0-4 15,0 0 4-15,0 0-16 16,0 0 8-16,-4 0 20 15,4 0-8-15,0 0-4 16,-7 0 0-16,0 0 12 0,0 0-8 16,-7 0 4-16,7 0-4 15,-11 0-24-15,4 0 8 16,-7-7 4-16,0 7 4 0,-7 0 8 16,3 0-4-16,-7 0-4 15,11 0 4-15,-14-3-24 16,7 3 12-1,-22-6 32-15,8 12-16 0,-22-6 0 16,11 0-4-16,-14 0-4 16,11 3 0-16,-11-3-12 15,14 0 8-15,-14 0 4 16,7 0 0-16,-28 0-12 16,21 7 8-16,-18-4 20 15,18 3-8-15,-11-6-12 16,18 3 0-16,-28-3-4 15,14 0 0-15,-14 0 24 16,14 10-8-16,-14-10-12 16,21 6 0-16,-25-6-4 15,18 3 0-15,-18-3 24 16,15 6-8-16,-8-6-4 16,11 0 0-16,-7 0-4 15,10 0 0-15,-14 0 16 16,11 0-8-16,-10 0-28 15,17 0 8-15,-7 0 24 16,14 0-8-16,-14-9 0 16,14 9 0-16,-22 0-24 15,12 0 12-15,-8 0 4 16,18 0 4-16,-7 0 8 0,14 0-4 16,-14-6-12-16,14 6 4 0,-24 0 4 15,17 0 0-15,-7-4 0 16,7 8 0-16,-7-4 0 15,17 0 0-15,1 0 0 16,3 0 0-16,-3 0 0 16,10 0 0-16,-18 0-12 15,19 0 8-15,-19-4-4 16,18 8 0-16,-10-4 8 16,14 0 0-16,-1 0 32 15,1 0-16-15,3 0-24 16,8 6 4-16,-4-6-16 15,6 0 8-15,5 3 0 16,-1 3 4-16,0-6 16 16,1 6-4-16,-1-6-12 15,8 0 4-15,-12 0 12 16,8 4-4-16,-7-4-12 16,7 0 4-16,0 0-4 15,0 0 0-15,-7 0 32 16,7 6-12-16,-4-6-12 15,11 0-4-15,-11 0-4 16,8 0 0-16,-8-6 8 16,7 6 0-16,-3 0 0 15,7 0 0-15,-3-4-28 0,3-2 16 16,-4 0-4-16,11 3 8 0,-11-3 24 16,11 6-8-16,-10-10-4 15,10 1 0 1,-4-4-4-16,4 1 0 0,0-7-20 31,11 9 12-31,-8-18-4 0,8 3 4 0,0-13 0 16,6 4 0-16,4-19 0 15,1 9 0-15,2-10 16 16,1 11-4-16,0-5-4 16,-1 5 4-16,1-1-24 15,-4 0 12-15,4-3 4 16,0 9 4-16,-1-12 8 15,-3 6-4-15,4-9-20 16,3 12 8-16,4-9 4 16,3 12 4-16,1-6 0 15,-8 16 0-15,11-13-12 16,-4 13 8-16,0-16 20 16,-3 16-8-16,3-16-4 15,-10 10 0-15,0-13-4 16,-1 9 0-16,1-12 0 15,-4 12 0-15,4-6-20 16,-7 16 12-16,-1-13-68 16,1 13 44-16,-4-7-128 15,4 7 88-15,-4-9-380 16,7 5 252-16,-3-9-676 0,6 1 488 16</inkml:trace>
  <inkml:trace contextRef="#ctx0" brushRef="#br0" timeOffset="19787.096">4068 4485 852 0,'7'7'316'0,"-14"-14"-248"0,7 7-16 0,0 0 112 16,0 0-100-16,0 0 44 16,0 7-64-16,0-4-8 15,0 6-20-15,0 4 24 16,0-1-24-16,0 16-4 16,7 4-8-16,-7 15-4 15,10 6 0-15,-10 16-12 16,4-3 8-16,-4 3 20 15,7-13-8-15,-14 4 16 16,7-13-16-16,-4-6-40 16,-3-10 20-16,-3-9-244 15,2-3 140-15,-2-16-408 16,3-3 292-16</inkml:trace>
  <inkml:trace contextRef="#ctx0" brushRef="#br0" timeOffset="20027.453">3814 4611 912 0,'-4'-3'340'0,"4"3"-264"0,0-10-24 16,0 4 72-16,11 6-80 0,-1 0 36 15,4-3-48-15,11-7 36 16,3 4-40-16,25-10-16 15,-3 13-4-15,9-12 8 16,1 2-8-16,0-3-72 16,-7 10 32-16,-7 6-420 15,0 0 252-15</inkml:trace>
  <inkml:trace contextRef="#ctx0" brushRef="#br0" timeOffset="20373.798">3874 5128 808 0,'-4'0'300'0,"4"0"-232"0,-7-3-20 16,3-3 160 0,8 12-124-16,-4-6 72 0,0 0-92 0,7 0 28 15,4 3-56-15,6-3 16 16,4 6-32-16,11-12-8 31,-4 6-8-31,11 0-92 0,3 0 48 0</inkml:trace>
  <inkml:trace contextRef="#ctx0" brushRef="#br0" timeOffset="21064.752">4508 4852 932 0,'0'6'348'0,"0"-6"-272"0,-3 7-20 15,3-4 112 1,0-3-104-16,0 6 80 16,0-3-84-16,0 7 32 15,0-1-56-15,-7-3 24 16,14 10-32-16,-7-3-16 16,0 2-8-16,0 4-16 15,0 0 8-15,3 0-4 0,5 6 0 0,-8 3 16 16,7-3-4-16,0 13-4 15,-7-7 4-15,0 7 12 16,3-4-8-16,-3-6 4 16,0 1-4-16,0-4 108 15,0-13-64-15,0-5 40 16,0-7-52-16,0-10 12 16,0-6-32-16,0-12 0 15,7 3-12 1,-7-13-16-16,4 13 4 0,6-12 4 15,1 12 0-15,3-13-12 16,0 13 8-16,7-10-16 16,-7 17 12-16,1-4 4 15,2 6 4-15,-3 0 0 16,7 7 0-16,-6 0 0 16,-5 9 0-16,4 6-12 15,-3 3 8-15,-1 4-16 16,5 9 12-16,-5 0 4 15,4 9 4-15,-3 0 24 16,-4 1-12-16,-7-4 4 16,3-3-8-16,-3-12-156 15,0 5 80-15,-3-18-288 16,3 7 196-16,0-23-416 16,7 7 320-16</inkml:trace>
  <inkml:trace contextRef="#ctx0" brushRef="#br0" timeOffset="21514.56">4960 4868 820 0,'0'9'304'0,"0"-9"-236"0,0 16-20 0,0-7 168 16,0-6-128-16,0 13 88 16,0 3-104-16,0 0 44 15,0 6-72-15,0 3 16 16,4 3-40-16,-4 7-8 15,3 6-8-15,-3 3 4 16,0-3-4-16,0 0 16 16,0-7-12-16,0-11 92 15,0 2-52-15,0-28 92 16,0 0-80-16,0-22-12 16,0-3-28-16,0-13-16 15,7-3 0-15,4-3 4 16,-8 1-4-16,8-5-28 15,-1 11 12-15,1-13 4 16,3 15 8-16,4-2-12 16,-1 8 8-16,1 4-16 15,0 6 12-15,-1 4 4 16,5 5 4-16,-1 10-12 16,-7 7 8-16,0 2 12 15,-4 10-4-15,-6 6-36 16,3 0 16-16,-21 3-48 15,7 0 36-15,-14-9-168 0,3 6 104 16,-7-22-240-16,4 4 188 16,0-17-204-16,14 10 196 0</inkml:trace>
  <inkml:trace contextRef="#ctx0" brushRef="#br0" timeOffset="21798.8">5253 4833 756 0,'7'16'280'0,"-7"-16"-216"0,7 28-20 0,-7-9 164 16,7-3-124-16,-14 9 88 16,7-3-100-16,-4 9 52 15,4-3-72-15,0 1-12 16,4-4-24-16,-4 3 32 16,7 0-24-16,4-12 56 15,3 3-44-15,-4-10 80 16,4-3-64-16,8-15 52 15,-8-1-60-15,0-15 4 16,7 0-28-16,-10-9-28 16,-4 6 0-16,0-16-180 15,3 6 100-15,-6-6-232 16,3 10 176-16,-4-4-280 16,8 13 240-16</inkml:trace>
  <inkml:trace contextRef="#ctx0" brushRef="#br0" timeOffset="22039.151">5754 4592 1224 0,'0'-3'456'0,"0"3"-356"0,0-7-28 0,-7 4 104 15,14 6-112-15,-14-3 28 16,7 10-56-16,-7-1 12 15,7 7-28-15,-4 9-8 16,8 3-8-16,-4 19-24 16,3 7 12-16,1 8-32 15,3 1 24-15,-4 0-348 16,4-4 204-16</inkml:trace>
  <inkml:trace contextRef="#ctx0" brushRef="#br0" timeOffset="22238.308">5496 4742 1204 0,'-7'7'448'0,"7"-7"-348"0,11 22-32 16,3-22 0-1,-4 15-52-15,19-15 4 16,2 10-12-16,19-4-40 15,-1-3 16-15,22-12-556 0,-1 2 312 16</inkml:trace>
  <inkml:trace contextRef="#ctx0" brushRef="#br0" timeOffset="26918.087">6717 5163 540 0,'3'6'200'0,"-3"-12"-156"0,4 15-12 0,-4-9 124 16,0 0-92-16,0 0 140 16,3 6-116-16,-3-3 92 15,4-3-104-15,-4 0 80 16,0 0-88-16,0 0 56 15,0 0-72-15,0 0 68 16,7 0-68-16,-3-9 52 16,3 6-60-16,-4-13 4 15,8 7-28-15,-1-16 40 16,-3 6-32-16,4-16 12 16,3 7-24-16,-3-16 8 15,3 10-12-15,-4-13 36 0,8 12-24 16,-11-12-4-16,4 13-12 0,-4-4 4 15,3 7-8-15,-3 2-4 16,4 4 4-16,-4 7 4 16,-3 8-4-1,-1-2 8-15,1 5-8 0,-4 1-20 16,3 3 8 0,1-3 4-16,3 6 4 0,-7 0-12 15,3 0 8-15,1 6 4 16,-1-3 0-16,4 13-12 15,0 3 8-15,4-1 4 16,-8 14 0-16,1 5-12 16,3 7 8-16,-3 0 12 15,3 0-4-15,-7 3-4 16,7-3 4-16,-4 0-4 16,1-6 0-16,-1-1 0 15,1-2 0-15,-4-4 8 16,3-9-4-16,1-6 8 15,3 2-8-15,-7-2 8 16,0-3-8-16,0-13 52 16,0 0-32-16,0 0 44 15,0-10-40-15,3-9 48 16,1 4-44-16,3-7 4 16,4-3-24-16,-4-10 0 15,3 7-4-15,8-16 4 16,-8 10-8-16,8-20-12 15,3 10 4-15,-10-9 4 0,7 16 0 16,-4-7-20-16,3 6 12 0,-6 3 56 16,-4 7-24-16,-4 13-116 15,4-4 48-15,-7 3-240 16,8 7 160-16</inkml:trace>
  <inkml:trace contextRef="#ctx0" brushRef="#br0" timeOffset="29220.713">12520 1255 756 0,'4'16'280'0,"-4"-19"-216"0,-4 6-20 16,1 3 144 0,6-3-112-16,-3 7 84 15,4-10-92-15,-4 0 96 16,0 0-92-16,0 0 68 15,0 0-80-15,0 0 56 16,0 0-64-16,0 0 32 0,3 0-48 0,1-10 68 16,-1 7-56-16,1-12 44 31,3 5-52-31,0-24 32 0,0 6-40 16,3-23 0-16,1 11-20 0,3-14 12 15,0 14-16-15,0-14-20 16,4 10 4-16,-4-3 20 15,0 13-4-15,-3-4-4 16,-1 4 0-16,1 5-4 16,0 4 0-16,-4 0-20 15,0 13 12-15,0 5-4 16,0-2 4-16,0 18-28 16,0 7 20-16,0 9-12 15,4 7 16-15,-4 11 16 16,3-2 0-16,-3 16-28 15,0 5 12-15,-3 1 4 16,3 0 8-16,-7 0 16 16,3-10-8-16,-3-9 16 15,4-7-16-15,-4-12 24 16,0 1-20-16,0-14 24 16,3-6-24-16,1-12 32 15,0 3-28-15,-1-22 40 16,4 3-32-16,7-28 12 15,-3 6-20-15,3-19-8 16,0 10-4-16,0 0-4 16,4-1 0-16,-8-2-20 0,1 12 12 15,0-6 20 1,-1 12-4-16,-3 0-100 0,0 10 48 16,-7 3-252-16,4 9 160 0,-1 7-412 15,1 0 308-15</inkml:trace>
  <inkml:trace contextRef="#ctx0" brushRef="#br0" timeOffset="29737.322">13409 845 912 0,'0'-4'340'0,"0"4"-264"0,11 10-24 0,-8-10 184 15,1 0-140-15,-1 0 68 16,8 3-96-16,-1-3 4 16,5 0-40-16,-1 0-4 15,3 6-16-15,12-12 0 16,-1 6-4-16,11-3 20 16,-1 3-16-16,5-6-108 15,-5 12 48-15,-2-3-324 16,-8 3 208-16,-7 4-608 15,-7 8 432-15</inkml:trace>
  <inkml:trace contextRef="#ctx0" brushRef="#br0" timeOffset="29921.513">13402 1199 932 0,'-11'28'348'0,"11"-28"-272"0,15 16-20 15,-5-13 156 1,1 3-128-16,6-3 72 16,1-3-92-16,10 0 8 0,0 0-40 0,11-9-12 15,4 0-12-15,6-10-272 16,0 0 148-16</inkml:trace>
  <inkml:trace contextRef="#ctx0" brushRef="#br0" timeOffset="31321.807">14168 1509 860 0,'0'4'320'0,"0"-4"-248"0,-4 0-20 0,1 9 148 16,6-9-120-16,-6 0 88 15,3 6-96-15,-4-6 68 16,8 3-80-16,-4-3 40 16,0 0-60-16,0 0 24 15,0 0-36-15,0-3 60 16,0 3-48-16,0-6 64 16,3-7-64-16,1-9 52 15,3 13-52-15,0-19 68 16,0 3-60-16,3-16-44 15,8 10-4-15,-4-32 4 16,4 19 0-16,-1-12-4 16,1 5 4-16,-4 4-4 15,4 13 0-15,-4-4 0 16,0 4 0-16,-3 9 8 16,3 15-4-16,-4-12-12 15,1 10 4-15,-4 2-4 16,0 7 0-16,0-3 0 15,0 6 0-15,0 0 16 16,0 6-4-16,-3-6-12 16,-1 3 4-16,1 7-4 15,3 2 0-15,0 1 0 16,3 6 0-16,-3 15-12 16,1-6 12-16,-1 16-4 0,0 0 4 15,0 9 0-15,0 1 0 16,-4-1 16-16,4 0-4 15,-3-6-4-15,-1-6 4 0,1-6 20 16,-1-4-12-16,1-9 12 16,3 0-12-16,-3-16 0 15,3 4-4-15,-4-20 48 16,1 4-32-16,3-13 52 16,7 0-44-1,-4-15 4-15,5 6-24 0,-5-16-8 16,1 0 0-16,-1-13-32 15,4 7 16-15,1-13 12 16,-1 10 4-16,0 0-108 16,3 9 56-16,-6 0-228 15,0 16 156-15,-1-7-336 16,1 23 260-16,-4-4-420 16,0 4 348-16</inkml:trace>
  <inkml:trace contextRef="#ctx0" brushRef="#br0" timeOffset="31691.819">14845 1334 984 0,'7'-10'368'0,"-7"10"-288"0,3 0-20 0,-3 0 124 16,0 7-112-16,-3-4 68 31,-1 6-80-31,-3 10 0 0,4-3-36 0,-8 2 4 16,4 11-16-16,0 2-24 16,7 0 4-16,4 4 12 15,3-7 0-15,3-3 24 16,8 0-16-16,3-25 84 15,4 3-52-15,0-15 68 16,3-7-64-16,0-12-8 16,-3 3-24-16,-8-7-108 15,1 4 48-15,-7-10-184 16,3 13 128-16,-4-7-176 16,1 7 160-16,-1 3-264 15,1 6 216-15</inkml:trace>
  <inkml:trace contextRef="#ctx0" brushRef="#br0" timeOffset="32338.641">15275 1280 1100 0,'14'-9'408'0,"-14"9"-316"0,7-3-28 16,-3 3 168-1,0 0-140-15,-4-6 0 0,3 6-60 0,-3 6-4 16,4 3-16-16,-4 10-8 15,3 3 0-15,-6 13-16 16,3-4 8-16,-4 7 4 16,1-1 0-16,-1-2 16 15,4-7-8-15,-4-12 24 16,8-13-20-16,0-13 4 16,3 1-8-16,0-13 12 15,3-3-12-15,1-10-12 16,-1 10 0-16,1-6 4 15,3 0 0-15,-3-4 24 16,3 7-12-16,-4 6-20 16,4 6 0-16,-3 1 20 15,3 15-4-15,-7 6-12 16,4 3 0-16,-8 10-32 16,4 6 20-16,-7 10 4 15,0 2 12-15,-3-12 0 16,-1 4 0-16,1-11 16 15,6-2-8-15,1-13 4 16,3-3-4-16,3-19-40 16,1 10 16-16,3-16 24 15,0 3-4-15,4-9-8 16,0 2 0-16,3 1 4 16,-4 3 0-16,1 6-12 15,0 4 8-15,-4-4 28 16,0 16-12-16,-4 3 24 0,5 3-24 15,-8 16 32 1,3-1-28-16,-6 7 20 16,-1 13-20-16,-6 3-8 0,3 6-4 0,-4-3 4 15,1 6-4-15,-4-12-292 16,7-10 156-16,0-9-272 16,7-19 228-16,7-29-484 15,3 4 372-15</inkml:trace>
  <inkml:trace contextRef="#ctx0" brushRef="#br0" timeOffset="32728.396">15998 914 1060 0,'4'-10'392'0,"-4"10"-304"0,4 3-28 0,-4 7 112 16,3-4-108-16,-3 13 80 15,0-4-84-15,-3 23-24 16,-1-3-20-16,-3 18-16 15,3 0 4-15,-6 4 4 16,6-4-4-16,1-9-12 16,3 0 4-16,0-10 56 15,3-15-28-15,-3-10 32 16,7-9-28-16,4-9-28 16,7-7 0-16,-4-2 0 15,3-11 0-15,1 4 0 16,3 6 0-16,-3-6-20 15,-1 16 12-15,-2 0 4 0,-1 9 4 0,0 9-20 16,0 0 12 0,-7 16 12-16,-4 4 0 0,-6 5-12 15,3 7 4-15,-14-3 40 16,0-1-24-16,-11 4-8 31,4-19-8-31,-11-6-200 0,7-13 112 0,-6-13-252 16,9 1 192-16,5-29-260 15,10 4 232-15</inkml:trace>
  <inkml:trace contextRef="#ctx0" brushRef="#br0" timeOffset="33089.688">16196 1425 872 0,'21'31'324'0,"-21"-31"-252"0,18 13-20 0,-4-7 172 16,0-3-132-16,11-3 44 15,-1 6-84-15,8-15 8 16,3 9-40-16,1-16 16 16,-1 4-20-16,-3-10 36 15,0 9-28-15,-8-15 12 16,-3 6-20-16,-6-9 0 16,-5 6-8-16,-10-10 72 15,-3 16-44-15,-12-6 136 16,5 6-96-16,-15 19-16 15,8 0-40-15,-12 19-52 16,8 6 20-16,-4 3-8 16,8 10 12-16,-1 6 0 15,11-10 0-15,4 4-44 0,6 3 24 0,8-13-116 16,3 0 80-16,10-18-212 16,1-1 156-16,7-18-288 15,0-4 232-15</inkml:trace>
  <inkml:trace contextRef="#ctx0" brushRef="#br0" timeOffset="33374.722">16835 1271 768 0,'3'0'284'0,"-3"0"-220"0,4 19-20 0,-8-19 216 16,4 6-152-16,-3 4 64 16,-1-1-104-16,-3 0 40 15,3 1-64-15,-3 9-28 16,4-4-16-16,-8 4 24 15,8 6-12-15,-4 3 24 16,3 1-24-16,1 2 12 16,3-9-12-16,0-3 72 15,3-4-48-15,1-15 76 16,6 0-64-16,4-15 44 16,4-4-52-16,7-16-28 15,3 7-12-15,7-16 8 16,4 13-4-16,0-13-12 15,0 10 4-15,-4 5-76 0,-3 7 44 16,-4 13-188-16,0 6 124 16</inkml:trace>
  <inkml:trace contextRef="#ctx0" brushRef="#br0" timeOffset="34107.755">18352 1324 872 0,'-4'-15'324'0,"4"15"-252"0,-11-3-20 0,4-4 120 16,4 7-104-16,-11-3 36 15,0 3-64-15,-18 3 4 16,11 7-28-16,-15 5 0 15,5 4-8-15,-12 6-16 16,8 3 4-16,-7 16 4 16,10 3 0-16,4 16-20 15,10-3 12-15,15 2-4 16,10-2 4-16,14-13 44 16,3-3-24-16,15-19 24 15,0-3-20-15,7-22 124 16,-4-9-76-16,1-16 68 15,-8 6-76-15,0-28-4 16,-7-4-32-16,-10-2-12 16,0 6-4-16,-15-6 64 15,-3 15-36-15,-10-3 84 16,-1 10-64-16,-7 0-60 16,4 18 0-16,-7 7-108 15,3 6 64-15,1 9-160 16,6 7 116-16,8 3-244 15,6 0 192-15</inkml:trace>
  <inkml:trace contextRef="#ctx0" brushRef="#br0" timeOffset="34374.298">18983 1174 1008 0,'32'-38'372'0,"-32"38"-288"0,7-28-24 0,-7 12 124 16,0 10-112-16,-4-13 96 15,1 10-100-15,-11-13 36 16,3 9-60-16,-3 1 12 16,3 6-36-16,-6-4 28 15,6 10-32-15,-7 16-24 16,4-7 4-16,0 19-16 16,4 10 8-16,-1 15 8 15,4 7 4-15,-4 18-20 16,8 4 12-16,-4 9-312 15,7-3 172-15,-4-7-360 16,8 1 288-16</inkml:trace>
  <inkml:trace contextRef="#ctx0" brushRef="#br0" timeOffset="34558.799">18711 1425 1328 0,'-17'-29'492'0,"17"29"-380"0,-4 0-32 15,4 10 112 1,4-10-120-16,-1 9 52 16,8 1-76-16,3-1-24 0,4 7-16 15,6-7-8-15,4 7 0 0,15-7-116 16,3-6 64-16,21-3-280 16,0-3 188-16</inkml:trace>
  <inkml:trace contextRef="#ctx0" brushRef="#br0" timeOffset="35308.309">20394 1425 840 0,'-18'-19'312'0,"18"19"-244"0,-21 0-16 0,7 0 180 15,7 0-136-15,-14 0 68 16,3 0-96-16,-13 6-12 16,6 4-36-16,-10 8-28 15,10 1 0-15,-3 25-4 16,7-6 4-16,-1 21 0 16,12-5 0-16,-1-1 8 15,11-6 0-15,7-19 44 16,4 7-24-16,10-29 68 15,7-3-48-15,11-31 36 16,3 0-44-16,8-35-8 16,-1 0-16-16,-3-25-8 15,-4 16 4-15,-3-28 4 16,-7 15-4-16,-7-6 52 16,-8 19-32-16,-6-6 88 15,-4 15-64-15,-11 10 40 16,4 18-52-16,-10 7-28 15,3 19-8-15,-7 18-52 16,-1 7 24-16,-6 31-4 16,4-3 20-16,-5 37-44 15,5-2 28-15,-1 27-284 16,8-5 172-16,6-4-504 16,4-9 360-16</inkml:trace>
  <inkml:trace contextRef="#ctx0" brushRef="#br0" timeOffset="35674.33">20786 1600 852 0,'31'-44'316'0,"-31"44"-248"0,4-28-16 0,-4 13 252 15,3 11-176-15,-6-11 144 16,-1 5-160-16,-3 1 64 16,0 3-104-16,-10-7 16 15,3 7-52-15,-8 6-24 16,5 9-4-16,-8 10-44 15,4 6 20-15,-4 19-12 16,4 9 16-16,3 4 0 16,11 5 4-16,7-2-20 15,7-7 16-15,8-15 4 16,6-4 8-16,7-15 16 16,4-3-8-16,3-16 32 15,0 0-24-15,-3-19 32 16,0-3-32-16,-8-19 12 15,-2 7-16-15,-8-19-88 16,-4 15 44-16,-10-12-96 16,-3 12 72-16,-8-3-32 15,1 13 48-15,-8 9-108 16,7 10 84-16,-6 3-220 16,6 12 160-16</inkml:trace>
  <inkml:trace contextRef="#ctx0" brushRef="#br0" timeOffset="36425.411">21177 1412 1184 0,'4'-16'440'0,"-4"16"-344"0,-4 0-24 0,1-3 80 16,6 6-96-16,-3-3 4 15,0 10-36-15,0 6 0 16,0-4-12-16,0 23-16 15,0-4 0-15,-3 16-4 16,3 6 0-16,-4 4 32 16,1-4-12-16,-1-9 4 15,4-3-8-15,0-19 72 16,4-7-44-16,-1-15 92 16,8-9-72-16,-1-26-20 15,4 7-20-15,8-22-24 16,-1 6 4-16,3-6-16 15,1 9 12-15,3 4 4 16,1 8 4-16,-1 4-20 16,-3 16 12-16,-1 3-12 15,-3 6 8-15,-3 9 8 16,-4 13 4-16,-7 9 8 16,0 10-4-16,-7 6-20 0,0 6 8 15,-3-6-32-15,-1-3 24 16,1-9-216-16,6-7 132 0,1-18-192 15,3 2 168-15,7-24-132 16,4-1 148-16,6-15-120 16,1 3 132-16,3-13-112 31,0-3 120-31,4 4 52 0,-4-1 28 0,-3 7 228 16,0 2-116-16,-11 14 272 15,0 5-212-15,-7 7 88 16,0 13-148-16,-10-1 12 15,3 10-68-15,-8 9 24 16,8 7-40-16,0 2 8 16,4 4-24-16,3-3 8 15,7-1-12-15,4-12 36 16,-1 4-24-16,5-14 100 16,2-5-68-16,1-14 124 15,0-2-100-15,3-22 4 16,-3 0-48-16,-4-22-24 15,-4 6-8-15,-2-13-104 16,-5 13 56-16,-3-15-156 16,4 18 112-16,-1-9-148 15,1 15 136-15,0 4-188 16,-1 15 164-16,4 1-256 16,0 5 212-16</inkml:trace>
  <inkml:trace contextRef="#ctx0" brushRef="#br0" timeOffset="36677.252">22359 1271 1196 0,'7'-3'440'0,"-7"3"-340"0,7-16-32 0,-7 10 144 15,0 6-132-15,0-3 132 16,0-3-120-16,0 6-8 16,0 6-56-16,0-3-36 15,4 6 4-15,-4 16-16 16,0 4 8-16,0 21 16 15,3-3 0-15,-6 25-4 16,3 0 4-16,-11 16-340 16,8-7 184-16,-8-2-528 15,4-16 380-15</inkml:trace>
  <inkml:trace contextRef="#ctx0" brushRef="#br0" timeOffset="36858.937">22179 1396 1256 0,'-21'-28'464'0,"21"28"-360"0,0-15-28 16,0 21 136-1,4-3-132-15,-4 6 0 16,3 4-48-16,4-4-12 0,7 4-12 0,7 3 12 16,4-4-12-16,7-6-144 15,3 4 72-15,14-10-352 16,4 6 232-16,11-15-616 15,-4-4 452-15</inkml:trace>
  <inkml:trace contextRef="#ctx0" brushRef="#br0" timeOffset="37225.956">23026 1306 1216 0,'3'0'448'0,"-3"0"-348"0,-3 3-28 0,-1-3 244 15,1 0-188-15,-11 0 28 16,0 6-96-16,-11-3-28 15,7 3-20-15,-14 4-12 16,4 9 4-16,-7-4 4 16,10 1-4-16,-3-4-28 15,10 14 12-15,4-8-4 16,11 11 8-16,6-4 8 16,4 3 0-16,11-9 16 15,3-4-8-15,7 4 32 16,4-3-24-16,3-7 4 15,-3 7-12-15,0-13-8 16,0 7 4-16,-4-1-16 16,-3 7 8-16,-4-4 12 15,-4 10-4-15,-10 6 32 16,0-9-20-16,-14 16 12 16,0-1-16-16,-17-2-24 15,2-7 4-15,-16 0-384 16,6-7 216-16</inkml:trace>
  <inkml:trace contextRef="#ctx0" brushRef="#br0" timeOffset="39680.033">5740 5671 684 0,'0'0'252'0,"0"0"-192"0,-4 0-20 15,4 0 128 1,4 0-100-16,-4-4 88 16,0 8-92-16,0-4 56 15,0 0-68-15,0 0 4 16,0 6-32-16,0-3 32 15,0 6-32-15,0 7 32 16,0-3-32-16,0 12 40 0,3-6-36 0,-3 15-16 16,4-6-4-16,-4 16 0 15,0-9-4-15,0 9 8 16,0-7-8-16,0 7 16 16,7-6-12-16,-7 6 60 15,0-4-40-15,-7-2 52 16,7-10-48-16,-4 7 48 15,4-7-48-15,-3 3 36 16,3-9-36-16,-4 3 0 16,1-6-20-16,-1 0 0 15,4-3-4-15,-10 2-16 16,10-8 4-16,0-1 12 16,0 7-4-16,0-7-12 15,0 1 4-15,-8-1 4 16,16 1 0-16,-16-1 0 15,8 0 0-15,-3 1 8 16,6 5-4-16,-3-5-4 16,0-1 4-16,0 7-16 15,0-7 8-15,0 7 20 16,0-3-8-16,-3-4 32 16,3 0-24-16,-4-2 4 15,8-4-12-15,-4 3-8 16,0 4 4-16,0-10-4 15,0 6 0-15,0-3 0 16,0 3 0-16,0 4 8 16,0-1-4-16,0-6-12 15,0 10 4-15,0-10 4 0,0 6 0 16,0 1 8 0,0-1-4-16,0-3-4 0,0-3 4 0,0 4 20 15,0 2-12-15,0 1 12 16,0 5-12-16,0-5-16 15,0-1 0-15,0 0 28 16,0 1-12-16,0-4 32 16,0-3-28-16,-4 4 12 15,4-4-16-15,-3-3 36 16,6 0-24-16,-6 0 4 16,3 0-16-16,-4-10 20 15,1 10-20-15,-4-9 4 16,3-1-8-16,-3-5 20 15,4 5-16-15,-8-8-4 16,8 8-4-16,-8 1-32 16,7 2 16-16,-6-2 32 15,10 6-12-15,-14-3 8 16,10 6-8-16,-3-4-8 16,0 4 4-16,-3-6-24 15,2 12 12-15,-2-6-4 16,10 0 4-16,-14 0 8 15,10 4 0-15,-3-4 8 16,7 0-4-16,0 0-48 16,0 0 28-16,0 0 4 0,7 9 8 15,4-9-24-15,-1 6 16 0,12-3-12 16,-5 4 12-16,11-4 8 16,1 9 4-16,2-8 0 15,-2 11 0-15,2-5-12 16,1-1 8-16,-4-6 12 15,-3 10-4 1,0-10 16-16,-11 3-12 0,7-12 16 16,-10 6-16-16,3-16-20 15,-7 7 4-15,10-29-136 16,-6 13 76-16,14-19-284 16,-1 7 192-16</inkml:trace>
  <inkml:trace contextRef="#ctx0" brushRef="#br0" timeOffset="44814.047">5729 6840 652 0,'-7'7'244'0,"7"-7"-192"0,-3 12-12 0,-8-12 156 16,11 9-116-16,-7-2 108 16,3 8-108-16,-6-2 72 15,3-4-88-15,-4 7 56 16,4 0-68-16,-7-4 76 16,10-2-72-16,-17 8 36 15,7-2-56-15,-7 0 88 16,7 3-72-16,-18-1 20 15,14 1-40-15,-13 0 4 16,6 6-20-16,-7-6 8 16,8 0-12-16,-8 3 20 15,4-3-20-15,-11-7 12 16,11 7-12-16,-8 3 0 16,1-3-4-16,0 0 12 15,3-1-12-15,-7 7 16 16,11 1-16-16,-14 2-20 15,13 0 4-15,-2 0 12 16,6 4 0-16,-3-1 8 16,3 0-8-16,-7-3-4 15,11 1 4-15,-7-1-32 16,3 3 16-16,-7-9-12 16,4 3 12-16,-7 4 52 15,10-4-20-15,-13 3-36 0,16 3 8 16,-16 1 8-16,16-1 4 15,-13 0-12 1,10 4 4-16,1-1 4 0,10 1 0 16,-8-7 16-16,1 0-8 15,4 0 16-15,6-2-16 0,-10-1 24 16,10 3-20-16,-3-3 48 16,4-6-32-16,-5 0 4 15,5-1-20-15,-4-2 20 16,3-7-20-16,-3 1 40 15,3 6-28-15,1-13 12 16,6 6-20-16,-6-9-8 16,3 6-4-16,0-6 20 15,0 3-12-15,3-3-12 16,-3 7-4-16,4-7 12 16,3 0-4-16,-8 0 8 15,8 0-8-15,-3 0-4 16,3 0 4-16,-4 0 12 15,4 0-8-15,0 0-12 16,0 0 0-16,-7 0-4 16,7 0 0-16,-3 0 24 15,6 0-8-15,-3 0-28 16,0 0 8-16,0 0 12 16,0 0 4-16,0 0-12 15,7 6 4-15,0-3 4 16,1-3 0-16,-5 0 8 0,4 6-4 15,-7-2-12-15,4-4 4 0,3 6-16 16,-4-3 12-16,1 6 12 16,3-2 0-16,3-4-20 15,-6 9 8-15,6-2-4 16,-6 2 4-16,3-2 8 16,4 5 0-16,-8 1 0 15,8-3 0 1,-1 5 0-16,-3-2 0 0,4 3-12 15,0 0 8-15,3 6-4 16,3-6 0-16,-3 6 8 16,1-6 0-16,6 6 0 15,3-3 0-15,5 3 0 16,2 0 0-16,5 3-12 16,-1-9 8-16,0 12 12 15,1-3-4-15,2 10 8 16,-2-10-8-16,-1 16-12 15,-7-9 4-15,4 8 4 16,-7-5 0-16,-1-3 8 16,1-1-4-16,3-6-4 15,4 1 4-15,-4-4-4 16,4 3 0-16,3 3-12 16,0-9 8-16,1 10 4 15,-1-11 0-15,-3 14 8 16,-1-7-4-16,-2 4-12 15,-5-1 4-15,5 3 12 0,-5 1-4 0,-6-7-12 32,0 0 4-32,-4-3 12 0,3 1-4 15,1-8-12-15,-7 7 4 0,3-6 20 16,-4 0-8-16,1-10 4 16,3 7-4-16,-3-3 4 15,3-4-8-15,0 7-12 16,0-7 4-16,3 1 4 15,-2-1 0-15,-5 0 32 16,4 1-16-16,-3-4 20 16,3 3-20-16,-3 1-36 15,3-4 12-15,-4-3 36 16,4 7-16-16,-3-4-8 16,3 3-8-16,-3-9 4 15,3 10 0-15,-4-10 8 16,1 9-4-16,0-9 40 15,-1 6-20-15,-3-2-12 16,0-4-8-16,4 0-4 16,-4 6 0-16,0-6 8 15,3 3-4-15,-10-3-20 16,4 0 8-16,3 6 32 16,0-6-16-16,-3 0 0 15,-1 0-4-15,1 0 4 16,3 0-4-16,-7 0 8 15,3 0-8-15,-3 0-4 16,4 0 4-16,-4 0-4 0,7 0 0 0,3 0 0 16,-6 0 0-16,3-6 16 15,-3 3-8-15,-1-3-4 16,1 6 0-16,-1-10-16 16,8 10 8-16,-8-3-4 15,4-3 0-15,0-4 8 16,0 10 0-16,4-9 0 15,0 3 0-15,3-13-20 16,3 9 12-16,5-8 4 16,-1-1 4-16,14-16 8 15,0 10-4-15,15-22-12 16,-1 10 4-16,11-23 4 16,-7 7 0-16,3-16 0 15,-6 19 0-15,10-19-12 16,-4 9 8-16,15-22 4 15,-4 17 0-15,10-23 8 16,-13 19-4-16,-1-3-4 16,-10 15 4-16,4-12-16 15,-4 16 8-15,7-13 4 16,-11 7 0-16,7-4 8 16,-3 9-4-16,-3-2-4 15,-4 15 4-15,-1-3-4 16,-9 13 0-16,3-3 0 15,-11 8 0-15,-4 1 0 16,-2 7 0-16,-1-1 0 16,-4 3 0-16,1 4 8 15,-4 2-4-15,-3-6 16 0,3 7-12 0,-7 0 4 16,7 2-4-16,-14-2 4 16,7 9-8-16,-3-9 16 15,-1 9-12-15,-3-4-12 16,4 4 0-16,-4-6 4 15,0 6 0-15,0 0 16 16,0 0-8-16,-4 0 24 16,4 0-20-16,-3-3 12 15,-1 3-12-15,-3-6 0 16,7 6-4-16,-14-7 4 16,7 4-8-16,-7-3 8 15,7 3-8-15,-11-13 16 16,4 13-12-16,-7-13-4 15,7 1 0-15,-11-4 4 16,7 0-4-16,-10-6-4 16,3 3 4-16,-20-9 4 15,13 12-4-15,-10-9 16 16,6 9-12-16,-3-6-20 16,8 6 4-16,-5-6 12 15,8 12 0-15,-4-12-12 16,8 10 4-16,-8-4 4 15,7 0 0-15,-6 3 0 16,6 4 0-16,-10-7 0 0,6 3 0 16,-13-3 8-16,10 4-4 0,-10-4-20 15,7 3 8-15,-8-6 4 16,15 7 4 0,-14-11 0-16,14 5 0 0,-4-5-12 31,14 1 8-31,-14-3 12 0,11 12-4 0,-7-12-12 15,14 13 4-15,-18-4 12 16,15 0-4-16,-15-6-12 16,7 15 4-16,-10-8 20 15,7 8-8-15,-8-5-40 16,5 5 20-16,-8-2 20 16,14 2-4-16,-14-5-8 15,11 5 0-15,-4 1 12 16,4-1-4-16,0-5-4 15,7 5 4-15,-4-5 4 16,7 5-4-16,-6-9-12 16,6 10 4-16,-3-10-32 15,3 3 20-15,-7-2-84 16,8 2 60-16,-8 3-284 16,7 4 180-16</inkml:trace>
  <inkml:trace contextRef="#ctx0" brushRef="#br0" timeOffset="48950.235">5563 7580 664 0,'0'0'244'0,"0"0"-188"0,0 0-16 0,0-6 216 15,0 12-148-15,0-6 132 16,0 0-136-16,0 0 4 16,0 7-64-16,0-4 68 15,0 3-60-15,0 3 16 16,0 4-36-16,0 3 12 15,4 2-24-15,3 8-16 16,-7 2-8-16,3 9 4 16,4 7 0-16,-3 0 16 15,7-3-8-15,-11-10-92 16,3-6 48-16,-3-9-332 16,7-13 204-16,-7-15-556 15,0-10 404-15</inkml:trace>
  <inkml:trace contextRef="#ctx0" brushRef="#br0" timeOffset="49091.853">5577 7471 892 0,'-3'12'332'0,"3"-12"-260"0,0 6-20 16,0-6 140-16,0 0-116 0,0-6 24 15,3 6-60-15,4-9-104 16,1-1 32-16</inkml:trace>
  <inkml:trace contextRef="#ctx0" brushRef="#br0" timeOffset="49437.93">5962 7561 1196 0,'-11'10'440'0,"11"-10"-340"0,-7 9-32 0,0-9 124 16,4 0-120-16,-11 0 24 16,3 0-56-16,-10 0 28 15,7 7-40-15,-4-4-4 16,11 6-16-16,-4-3-32 16,1 4 12-16,10-1-32 15,3 1 28-15,8-1-12 16,3 0 16-16,4 1 8 15,6 6 4-15,-6-13 0 16,3 6 0-16,0 4 8 16,-3-4-4-16,-7 0-4 15,-1 4 4-15,-13 3 40 16,3 2-24-16,-25 1 16 16,4 6-20-16,-18-6-156 15,4 0 72-15</inkml:trace>
  <inkml:trace contextRef="#ctx0" brushRef="#br0" timeOffset="56149.328">5108 8349 156 0,'-3'-4'56'0,"3"4"-44"0,0-9-4 0,0 3 96 16,0 6-60-16,-7-7-8 16,7 4-24-16,-4-12-20 15,-3 12 4-15,0-7 4 16,0 4 0-16,-4-4-44 15,8 1 24-15,-8 0 8 16,8 2 8-16,-8-2-8 16,4 6 8-16,0-13-104 15,0 13 60-15,-4-13 12 16,8 10 20-16,-11-3 16 16,7 6 0-16,-4-7 8 15,8 4-4-15,-1 3 96 16,-3 3-56-16,3-10 148 15,4 10-108-15,-7-6 76 16,7 6-92-16,-3-9 88 16,3 9-92-16,0 0 104 15,0 0-96-15,0-7 60 16,0 7-76-16,-7 0 48 16,7 0-60-16,-4 0 84 15,8 0-72-15,-4 0 44 16,0 7-60-16,0 2 84 15,0-3-68-15,0-3 44 16,0 4-60-16,0-4 60 16,0 6-60-16,0-2 72 15,0-4-64-15,0 6 28 0,0 0-44 0,0 7 24 16,0-6-28-16,0 8-16 16,7-2-8-16,-7 3-16 15,3 0 8-15,-3 12 12 16,7-3-4-16,-7 10 8 15,0 0-8-15,4 5-12 16,3-2 4-16,-7-3-4 16,4-4 0-16,-4 1 60 15,3-4-28-15,4-6 24 16,-7 3-28-16,0-2 16 16,0-8-20-16,0 1 28 15,0-3-28-15,0-7 20 16,0 1-20-16,0-1 28 15,0-3-28-15,0-6 32 16,0 0-32-16,0 0 12 16,0 0-16-16,0-6 12 15,0 6-16-15,0-9 4 16,0 6-4-16,0-13-8 16,4 6 4-16,-4-15 4 15,7 13-4-15,-7-13-4 16,7 0 4-16,0-4-4 15,3 4 0-15,1-12-12 0,-4 2 8 16,0-2 4-16,4 2 0 16,-4-9-12-16,3 16 8 0,1-7 20 15,3 7-8-15,-3 0-20 16,3 6 4-16,-4 0 12 16,1 6 0-16,-4-2 8 15,7 2-8 1,-10 7-28-16,6-1 12 0,1 1-4 15,-1 2 8-15,-3 4 0 16,4-3 0-16,7 6-12 16,-4 0 12-16,-4 0 32 15,8 6-16-15,-7-6-8 16,3 10-4-16,-4-4 12 16,4-3-4-16,-3 7-12 15,0-1 4-15,-1 0-16 16,1-2 12-16,-1 2 20 15,-6 7-4-15,-1-7 4 16,4 4-4-16,-3-4 4 16,3 7-8-16,-7-1 32 15,4 4-20-15,-4 6-12 16,7-3-8-16,-7 7 4 16,0 5 0-16,0-3 32 15,3 1-16-15,1-7-32 16,3 3 8-16,-7-3 8 15,3 3 4-15,4-3-4 0,-7-6 4 16,4 0 12 0,-1 0-8-16,-3-3 16 15,0 2-16-15,0 1 24 0,0-9-20 0,0 2 24 16,0 1-24-16,0-4-4 16,0 0-4-16,0-2-4 15,0 8 0-15,-3-11 0 16,3 2 0-16,-4-3 16 15,8-3-8-15,-8 0-72 16,4 0 32-16,0 0-348 16,0 0 208-16,4-9-692 15,3-1 484-15</inkml:trace>
  <inkml:trace contextRef="#ctx0" brushRef="#br0" timeOffset="57079.985">6128 8204 932 0,'-4'3'348'0,"4"-3"-272"0,-3 0-20 16,-1 0 148-1,4 7-124-15,-3-1 80 16,3-3-92-16,-11 7 124 16,11-4-112-16,-14-3 52 15,14 6-76-15,-18 1 56 16,11 5-64-16,-14 1 72 15,7 3-68-15,-7 6 28 16,7-3-48-16,-11 9-20 0,0 1-4 0,1 2-8 31,2 1 0-31,-2 2 8 0,6-2-4 16,0-7 32-16,-3 7-20 0,0-7 48 16,3-3-36-16,1-6 12 15,10-4-24-15,-7-5 8 16,10-1-12-16,1 1-8 15,6-4 0-15,1-6 4 16,3 0-4-16,3-6-20 16,11 6 8-16,-6 0 4 15,6 0 4-15,-7-4-28 16,7 4 16-16,4 0 4 16,-1 4 8-16,-6 2 16 15,3 3-8-15,0 1-20 16,4-1 4-16,-4 0 12 15,4 1 0-15,3-1-4 16,-3 1 4-16,-4-1 12 16,0 0-8-16,-3-2 4 15,-4 2-4-15,-7-9-8 16,4 6 4-16,-8-6-136 16,1 0 72-16,-4-6-240 15,3 6 168-15,-3-9-392 16,4 9 296-16</inkml:trace>
  <inkml:trace contextRef="#ctx0" brushRef="#br0" timeOffset="57455.976">6466 8170 748 0,'7'-13'276'0,"-7"13"-216"0,-10 3-16 0,10 4 208 16,0-4-148-16,-7 6 116 15,14 7-128-15,-14-7 68 16,7 10-96-16,-4 0 48 15,4 6-68-15,-3 13 4 16,3 2-28-16,0 7 4 16,7 7-12-16,0-1-8 15,-7-6 0-15,0-3-68 16,3-3 36-16,-3-13-224 16,0-3 136-16,0-22-344 15,7 4 260-15</inkml:trace>
  <inkml:trace contextRef="#ctx0" brushRef="#br0" timeOffset="57923.725">6611 8170 1132 0,'-3'9'420'0,"3"-9"-328"0,3 0-24 0,-3 0 104 16,0 0-108-16,0 0 36 15,0 0-60-15,0 0 56 16,7 0-56-16,0 0 0 16,4 0-24-16,-1 0-12 15,1 7 0-15,3-4-40 16,0 6 20-16,4 0 24 16,3 7-4-16,0 12-16 15,0-3 4-15,-3 13 20 16,0 3-4-16,-11 6 4 15,0 6-4-15,-11-3 20 16,1-3-16-16,-15-9-48 16,0-3 20-16,-10-17 4 15,3 1 8-15,-6-19 56 16,6-3-28-16,4-13 68 16,0 4-52-16,3-10-16 15,11 12-16-15,3-2-36 16,8 6 16-16,10 6-4 15,7 6 8-15,15-3 16 16,2 13-4-16,12-7-4 16,-4 1 4-16,3-10-148 15,-3 9 80-15,0-18-596 16,-11 9 360-16</inkml:trace>
  <inkml:trace contextRef="#ctx0" brushRef="#br0" timeOffset="60712.583">4318 8276 496 0,'-4'-9'184'0,"8"18"-140"0,-8-9-16 0,4 0 172 16,0 0-116-16,0 0 64 15,0 0-88-15,0 0 52 16,0 0-60-16,0 0 84 16,0 7-76-16,-7-7 88 15,7 3-88-15,-3-3 52 16,6 0-68-16,-6 0 68 15,3 6-64-15,-4-6 52 16,-6 3-56-16,-4-3 92 16,-4 0-76-16,-7 0 76 15,8 0-76-15,-15 0 40 16,4 0-60-16,-8 0 60 16,1 7-60-16,-7-4 28 15,7 3-40-15,-8-3 36 16,11 3-36-16,-6-3 12 15,6 4-24-15,-7 2 20 16,11-3-24-16,-18-2 40 16,14-4-28-16,-10 0 20 15,10 6-24-15,-7-12 28 16,4 6-32-16,-4-4 32 16,4-2-32-16,0 3 4 15,3 3-12-15,4-6 4 16,3 6-8-16,-7 0-12 15,18 0 4-15,-10 0 4 16,2 0 0-16,5 0-12 0,-1 0 8 0,4 0-16 16,10 9 12-1,-6-9 4-15,3 10 4 0,3-10-12 32,1 9 8-32,-8-9-68 0,11 9 40 0,0-9-260 15,0 0 160-15,0 0-520 16,14-3 360-16</inkml:trace>
  <inkml:trace contextRef="#ctx0" brushRef="#br0" timeOffset="62076.239">7595 8151 632 0,'-7'0'236'0,"0"-6"-184"0,0 6-16 16,4 0 116-1,3 6-92-15,-4 0 152 16,4 4-120-16,0-10 32 0,0 3-72 0,-7-3 24 31,14 0-44-31,-7 0 52 0,0 0-48 0,0-3 56 16,4 3-56-16,3-10 44 15,3 4-44-15,4 0 0 16,0 3-24-16,11-4-8 16,0 4 0-16,14-6-16 15,3 3 8-15,18 2-4 16,0 4 0-16,0-6 16 15,0 6-4-15,7-3-4 16,-4 6 4-16,19-6 20 16,-8 3-12-16,3-6 68 15,-6 6-48-15,-1-10 32 16,-10 10-36-16,0-6 16 16,0 3-24-16,0-3 28 15,4 6-32-15,-1-4-24 16,-6 4 4-16,-1 4 0 15,-10 2 4-15,0-3 8 16,-7 6-4-16,-4 4 8 16,-7-4-8-16,-3-5 16 15,-4 5-12-15,-3-3 24 16,-4-3-20-16,-7-6-48 16,3-3 20-16,-6 3-348 15,-1-3 200-15</inkml:trace>
  <inkml:trace contextRef="#ctx0" brushRef="#br0" timeOffset="64794.968">8230 7160 632 0,'7'-9'236'0,"-7"9"-184"0,4 0-16 0,-4 3 124 15,0-3-96-15,0 0 88 16,0 0-88-16,0 0 56 16,0 0-68-16,0 6 24 15,0-3-44-15,-4 10 36 16,4-1-40-16,-3-2 40 16,-1 5-40-16,1 4 28 15,-8 0-28-15,-3 22 8 16,0-4-20-16,-7 17-8 15,3-1-4-15,-7 10-4 16,8-10 0-16,-11-6 0 16,10-3 0-16,-7-9 0 15,8-1 0-15,-8-12-232 16,7-6 128-16</inkml:trace>
  <inkml:trace contextRef="#ctx0" brushRef="#br0" timeOffset="65007.396">7811 7355 956 0,'-4'3'352'0,"4"-3"-272"0,0 0-24 0,0 0 84 15,7 0-88-15,0-3 40 16,4 3-52-16,-1-7-16 15,4 7-12-15,8 0-212 16,2 7 108-16,4 5-676 16,8 4 424-16</inkml:trace>
  <inkml:trace contextRef="#ctx0" brushRef="#br0" timeOffset="65461.437">8315 7445 924 0,'-4'0'340'0,"4"0"-260"0,0 0-28 16,0 0 72-16,0 0-80 0,0 0 52 16,7 0-56-16,1 0-20 15,6 4-12-15,0-4-20 16,3 6 8-16,5-6-4 15,-1 0 0-15,7-10 24 16,4 10-8-16,-1-15 48 16,-2 5-28-16,-1-8 12 15,-3 2-24-15,-1-3 20 16,-6 0-24-16,-4-6 32 16,0 13-28-16,-7-7 48 15,0 3-36 1,-14 7 84-16,4-1-64 0,-8 4 48 15,1 3-56-15,-12 6 32 16,8 3-40-16,-7 13-28 16,3 6-4-16,4 13-20 15,-3-1 12-15,6 14-4 16,11-7 4-16,4-4-124 16,3-5 72-16,10-10-196 15,-3-6 144-15</inkml:trace>
  <inkml:trace contextRef="#ctx0" brushRef="#br0" timeOffset="65802.538">8999 7188 976 0,'-7'0'360'0,"7"0"-280"0,-17 10-20 0,6-1 144 15,4-3-124-15,-11-2 80 16,1 5-92-16,-11 7 44 15,6-1-68-15,-6-2 76 16,7 9-68-16,-4-3 16 16,8-1-36-16,-5 8-48 31,15-5 8-31,0-2 8 0,7 3 4 0,7-9-28 16,4 2 12-16,10-2 12 15,-3 3 4-15,3-7 24 16,7 0-16-16,-7 1-12 15,8-4-4-15,-8 4 12 16,-4-1-4-16,-6 0 24 16,-4 10-16-16,-21 0-48 15,0 6 20-15,-21 0-412 16,3 0 236-16,-18 4-720 16,8-4 508-16</inkml:trace>
  <inkml:trace contextRef="#ctx0" brushRef="#br0" timeOffset="67334.01">3112 7574 652 0,'0'-3'244'0,"0"3"-192"0,0 0-12 0,3 0 136 16,1 0-104-16,3 0 60 16,-7 3-76-16,0 3 44 15,3-6-56-15,-3 7 48 16,7 2-52-16,-7 4 8 16,4 2-32-16,3 4-8 15,-4 9-4-15,1 7-24 16,3 2 12-16,3 17 12 15,-2-1 0-15,-1 7 8 16,3-7-8-16,-10-6 60 16,11-13-36-16,-8-5 112 15,-3-11-80-15,4-11 144 16,3 2-120-16,-4-28-20 16,4 4-40-16,-3-23 8 15,7 3-20-15,-11-18 24 16,10 16-24-16,-10-7 4 15,11 9-8-15,-8-2 4 16,8 8-8-16,-8-2-12 16,8 12 4-16,0 0 4 15,-1 4 0-15,4 2 8 0,-3-3-4 16,-1 7-12-16,5 0 4 0,-1-1 4 16,0 10 0-16,3-6-12 15,-3 6 8-15,4 0 4 16,0 6 0-16,-4 4 0 15,7 8 0-15,-7 1 0 16,-3 6 0-16,-1 13 8 16,-3 3-4-16,0 6-4 15,4-3 4-15,-11 0 4 16,7-1-4-16,0-14-48 16,-7-1 28-16,0-19-260 15,0 1 152-15,-7-13-400 16,14-4 296-16</inkml:trace>
  <inkml:trace contextRef="#ctx0" brushRef="#br0" timeOffset="68070.055">3941 7536 736 0,'-8'10'272'0,"8"-10"-208"0,0 6-20 16,-3-3 116 0,3-3-96-16,0 6 88 15,0 4-88-15,-11-1 92 16,8 1-92-16,-8-1 16 15,1 10-48-15,-4-3-12 0,7 2-12 0,-8 8-16 32,12 2 4-32,-8 0-4 15,11 3 0-15,0 1 0 0,4 2 0 0,6 1-12 16,12-1 12-16,2-15 12 16,1 0 0-16,3-13 32 15,4-6-20-15,3-19 84 16,-7-3-56-16,-6-15 12 15,-1 12-32-15,-21-19 12 16,0 15-20-16,-21-14 8 16,-1 5-12-16,-13 0-32 15,7 4 8-15,-11 9-164 16,7 9 100-16,4 22-252 16,7 13 184-16,7 22-564 15,3 0 392-15</inkml:trace>
  <inkml:trace contextRef="#ctx0" brushRef="#br0" timeOffset="69848.286">3464 8305 540 0,'-3'9'200'0,"3"-9"-156"0,-11 0-12 0,11 0 132 16,0 0-96-16,-10 0 104 15,6 0-96-15,-7 0 100 16,4 0-100-16,0-3 32 16,-3 3-64-16,-1-6 72 15,1 6-64-15,-4 0 96 16,6 0-84-16,-9 0 60 15,6 0-72-15,-13 0 40 16,9 0-52-16,-6 0 32 16,7 9-40-16,-11-9 8 15,4 6-24-15,-14-6 44 16,10 0-32-16,-10 0 48 16,10 3-44-16,-10-3 20 15,10 0-32-15,-6 0 16 16,6 0-20-16,-3 0-8 15,7 0-4-15,-4 0-4 16,11 0 0-16,-11 0 16 16,14 7-8-16,-10-7-20 15,14 6 4-15,-10-6 32 0,6 3-16 16,4-3-28-16,-4 6 12 16,1-6 20-16,10 4-8 15,-11-4-16 1,8 6 4-16,-4-6 4 0,7 3 4 15,-4-3 8-15,4 6-4 16,-11-6-12-16,11 3 4 0,-3-3 12 16,3 0-4-16,0 0-4 15,0 0 4-15,-7 0 12 16,14 0-8-16,-7 0 4 16,0 0-4-16,0 0-8 15,0 7 4-15,-7-7 4 16,7 3-4-16,-4 3 16 15,4-6-12-15,-7 0 16 16,7 6-16-16,-3-3-12 16,6-3 0-16,-6 7 20 15,3-4-8-15,-4-3 16 16,4 9-16-16,-7-2 4 16,7-4-4-16,-3 6 12 15,3-3-12-15,0 4 4 16,0-4-4-16,-7-3 4 15,14 7-8-15,-14-1 8 16,7 0-8-16,-4-2 8 16,8 2-8-16,-8 0 32 15,4 7-20-15,0-3-24 16,0 2 4-16,-7 1 28 16,7 3-16-16,-3 0 0 0,3 0-4 15,-4 6-4-15,4-3 0 0,-11 9-12 16,11-3 8-16,-10 0 12 15,10 7-4-15,-4 2-4 16,-3 14 4-16,4-4-16 16,3 6 8-16,-7 0 4 15,14-9 0-15,-7 3 0 16,0-3 0 0,0-3-20-16,0-3 12 0,0-1 32 15,0-2-16-15,-7 9 0 16,7-7-4-16,-4 7 4 15,4 0-4-15,0 0 16 16,0-6-12-16,-7 2 4 16,14-8-4-16,-7 2-16 15,0-9 4-15,0 3 20 16,0 1-8-16,4-4-12 16,3 0 0-16,-7-6 4 15,3 6 0-15,4-3 8 16,-3-7-4-16,-4 4 8 15,3 6-8-15,-3-6 40 16,7 0-20-16,-7 0 4 16,0-4-16-16,-7-5 0 15,7 9-4-15,-3-10-8 16,6 7 4-16,-6-1-4 16,3-2 0-16,0-4 8 15,0 1-4-15,0-4-28 0,0 3 12 0,-4-9-188 31,4 0 108-31</inkml:trace>
  <inkml:trace contextRef="#ctx0" brushRef="#br0" timeOffset="71182.21">9313 8060 800 0,'-3'3'296'0,"3"-3"-232"0,-4 10-16 0,1-10 124 16,6 9-104-16,-3-3 104 16,4 4-96-16,-4-4 64 15,3 3-80-15,1 1 76 16,-1-1-80-16,-3 1 36 16,4 5-56-16,-4 4 32 15,0 0-36-15,0 0-28 16,0 6-4-16,0 3 52 15,0 0-28-15,0 16 44 16,0-6-40-16,0 15 12 16,3-9-24-16,1 9 20 15,-1-3-24-15,-3-2 12 16,4-5-12-16,-4 1 0 16,4-6-4-16,-4 0 20 0,0 2-16 15,-4 4 32 1,4-6-28-16,-4 0 48 0,4-7-36 15,-3 0 12-15,6 1-24 0,-3-4-8 16,0 0-4-16,0 0 20 16,4-3-12-16,0 0-48 15,-1-6 20-15,1 6 28 32,3-6-4-32,-7-6 36 0,0 2-28 0,0 1 40 15,0-3-32-15,0-7 12 16,0 3-20-16,0-9-36 15,0 7 12-15,0-4 28 16,3-3-12-16,-3 0 8 16,0 0-8-16,0 0-156 15,4 6 80-15,-1-6-252 16,1 3 176-16,-1-3-504 16,4 6 364-16</inkml:trace>
  <inkml:trace contextRef="#ctx0" brushRef="#br0" timeOffset="74951.674">1002 9935 696 0,'0'0'256'0,"0"0"-196"0,-4 0-20 0,-3 0 144 16,14 0-108-16,-14 0 76 15,7 3-88-15,-3 4 16 16,3 2-44-16,-7 7 48 15,14-4-48-15,-14 4 36 16,7 3-40-16,-4 6 80 16,4 0-64-16,0 6-24 15,0 4-12-15,0 9-12 16,0 3 0-16,0 12 16 16,4-5-8-16,3 18-4 15,3 0 0-15,1 6-4 16,-4-6 0-16,4 1 52 15,-1-11-28-15,1 10 0 16,-1-3-16-16,-6 4 4 16,6-11-8-16,-10 10-4 0,11-12 4 0,-11-4 28 15,11-2-16-15,-8-7 64 16,-3 3-44-16,0-3 20 16,4 3-36-16,-4 3 0 15,7-6-12-15,-7 7-8 16,10-7 4-16,-6 3 20 15,3-12-12-15,-4-4 32 16,-3 1-28-16,4-13 32 16,3 3-32-16,-7-7 56 15,0 4-40-15,0-3 12 16,0-6-28-16,0 2 28 16,0-5-28-16,-7-1 32 15,14 1-32-15,-7-1 32 16,0-3-32-16,0-3 20 15,0 4-20-15,0-7 44 16,0 0-32-16,-7 0-4 16,7 0-16-16,-4 0 4 15,4 0-8-15,0 0 32 16,0 0-20-16,0 0-12 16,4 0-8-16,3-7-24 15,-7 7 16-15,4-3-4 16,6 3 8-16,1-6-12 15,3 6 12-15,0-9-4 16,7 9 4-16,7 0 0 0,4 0 0 16,7-3 8-16,3 6 0 15,-3-3 0 1,0 0 0-16,7 0-12 0,-8 6 8 0,8-6 12 31,0 0-4-31,7 0-20 0,4 0 8 0,13 0 12 16,-6 3 0-16,6-3-4 15,-6 0 4-15,3 0-4 16,-14 6 0-16,14-6-20 16,-7 3 12-16,14-3 20 15,-4 0-4-15,1 7-12 16,-11-7 0-16,3 3 4 16,-3 3 0-16,11-6 0 15,-1 6 0-15,4-2 0 16,-3 2 0-16,3-3 8 15,-10 6-4-15,3-9-4 16,-7 7 4-16,14-7-24 16,-4 3 12-16,11-3 4 15,-7 0 4-15,1 6 0 16,-5-6 0-16,-6 3 8 16,-4 3-4-16,10-6-4 15,1 0 4-15,-1 4 12 16,-6 2-8-16,3-6-4 15,-14 9 0-15,3-9-4 16,-14 10 0-16,11-4 0 16,-14-3 0-16,11 6 0 0,-1-2 0 15,7-4-12-15,-10 3 8 16,4 0 20-16,-8-2-8 0,0 2 16 16,4-3-16-16,-18-3 16 15,-3 0-16-15,-4 0 24 16,-3 0-20-16,0 6 4 15,-8-3-8-15,4-3 12 16,-10 0-12 0,3 0 24-16,-7 0-20 0,0 0 4 15,0 0-8-15,0-3 4 16,3 3-8-16,-3-6 32 16,4 6-20-16,-4-9 32 15,0-1-32-15,-4-6-4 16,4 7-8-16,-3-3-4 15,3-4 0-15,-11-3 8 16,11 0-4-16,0-6 8 16,-7 0-8-16,0-3-4 15,7 3 4-15,-10-13-4 16,2 4 0-16,1-20-12 16,4 7 8-16,-4-15 20 15,0 2-8-15,-4-3-4 16,8 10 0-16,-8-10-4 15,8 16 0-15,-12-25 0 16,12 12 0-16,-4-15-12 16,7 6 8-16,-11 0 12 15,11 13-4-15,-10-13-4 0,10 16 4 16,-4-20-4 0,-3 17 0-16,4-16 0 15,3 12 0-15,-11-9 0 0,11 22 0 16,-7-9 0-16,7 12 0 0,-4-6 0 15,4 12 0-15,-3-6 0 16,6 7 0-16,-6-14 0 16,3 7 0-16,-7-3 0 15,14 13 0-15,-7-4 8 16,0 4-4-16,0-1-12 16,0 7 4-16,0 3-4 15,0 6 0-15,-7-6 16 16,7 16-4-16,-4-10-4 15,4 9 4-15,-10 1-4 16,6 0 0-16,-6 2-12 16,10 4 8-16,-18 3 4 15,11 0 0-15,-11-6 8 16,11 12-4-16,-17-6 8 16,13 0-8-16,-14 0 24 15,1 0-16-15,-8 0-12 16,7 10-4-16,-10-10 20 15,10 9-8-15,-10-9-4 16,7 6 0-16,-15-3-4 16,4 4 0-16,-17-4 0 15,7 3 0-15,-15-3 0 16,8 7 0-16,-4 5-20 0,10-5 12 16,-10-1 12-16,11 7 0 15,-11-7 8-15,0 1-8 0,-10-1-4 16,13 1 4-16,-6-1-4 15,13-3 0-15,-10-3-12 16,21-3 8-16,-21 0-4 31,18 7 0-31,-11-7 16 0,7 3-4 0,-14-3-12 16,11 6 4-16,-11-3 4 16,11 3 0-16,-4 1-12 15,14-4 8-15,-7-3 4 16,14 6 0-16,-14-6 0 15,11 0 0-15,-11 0 0 16,7 0 0-16,-10 0 0 16,3 3 0-16,-3-3 0 15,3 10 0-15,-3-1-12 16,6 0 8-16,1 7 4 16,7-6 0-16,-1 5-12 15,1-2 8-15,-11-7 4 16,11 3 0-16,-14 1 0 15,10-1 0-15,-11 1 8 16,4-4-4-16,-3-3-12 16,14-3 4-16,-11 0 12 15,11 6-4-15,-4-6-12 16,7 0 4-16,-10 0 12 0,10 3-4 16,-7 4-4-1,4-1 4-15,-11-3-16 0,11-3 8 16,-8 6 12-16,8-2-4 0,-11 2-4 15,15-3 4-15,-8-3-4 16,14 9 0-16,-10 1-12 16,10-4 8-16,-3-6 4 15,7 9 0-15,-11-9-152 16,7 7 84-16,-3-14-456 16,3 7 292-16</inkml:trace>
  <inkml:trace contextRef="#ctx0" brushRef="#br0" timeOffset="87166.686">1743 10810 704 0,'0'-6'264'0,"0"6"-208"0,-7-3-12 0,3-4 196 15,8 7-140-15,-8 0 92 16,4 0-112-16,0 0 96 16,0 0-100-16,-10 0 60 15,10 10-80-15,0-4 24 16,0 4-48-16,-4 5-8 15,8 4-16-15,-4 9-16 16,3 7 4-16,4 12-16 16,7 6 12-16,-3 16 20 15,3-6-4-15,-3 0-4 16,-1-10 0-16,1-9 28 16,-8-7-16-16,-3-8 100 15,4-11-64-15,-8-5 84 16,4-10-80-16,-3-12 16 15,-8-1-40-15,1-24 12 16,6-1-24-16,-14-18-8 16,8 0-8-16,-4-10 4 15,3 7-4-15,4 2 8 16,-4 10-8-16,4 0-12 0,4 10 4 16,3-7 4-1,0 10 0-15,0 3-12 16,10 2 8-16,1 5-4 0,3 5 0 0,0 0-20 15,7 7 16-15,4-1-12 16,3 10 12-16,8 0-8 16,-1 7 8-16,11-4-8 15,-7 12 8-15,-4-5-52 16,0 9 32-16,0-1 8 16,-10 8 12-16,-4-1-16 15,-3-3 16-15,-8 12 4 16,1-6 8-16,-11 13 0 15,0-6 0-15,-11 2 8 16,8 1-4-16,-22 3 8 16,8-10-8-16,-12-6 16 15,8-6-12-15,-3-3 32 16,6-1-24-16,-3-5 40 16,10-7-32-16,1 3-40 15,6-3 8-15,8-3-16 16,6 0 12-16,4 0-20 15,7 0 20-15,4 0 4 16,-4 0 8-16,8 6 0 16,2-2 0-16,-3 5-20 15,4 7 12-15,7 2 12 16,-4 8 0-16,1-8-4 16,-8 11 4-16,-7-4 12 15,0 3-8-15,-21 6 84 0,-7 4-48 16,-18 6 40-16,1 0-48 0,-22-7 8 15,7-2-28-15,-21-16-52 32,11-4 20-32,-22-24-164 0,15 0 100 0,3-10-284 15,14 0 204-15,11-3-708 16,24 3 484-16</inkml:trace>
  <inkml:trace contextRef="#ctx0" brushRef="#br0" timeOffset="89915.9">2607 11067 684 0,'0'3'252'0,"0"-3"-192"0,7-3-20 0,0-3 56 16,4 6-60-16,3-3 56 15,-4-3-52-15,15-1-20 16,0 4-12-16,-1-12-28 16,12 11 12-16,-1-5 20 15,4 3-4-15,0 6-12 16,3 0 0-16</inkml:trace>
  <inkml:trace contextRef="#ctx0" brushRef="#br0" timeOffset="90124.587">2536 11346 788 0,'-10'10'292'0,"10"-10"-228"0,0 15-16 16,10-15 152-1,1 4-120-15,14-14 0 16,-1 10-48-16,12-9 48 15,-1-1-44-15,14-5 28 0,1 2-36 0,13-12 0 16,-3 6-16-16</inkml:trace>
  <inkml:trace contextRef="#ctx0" brushRef="#br0" timeOffset="91228.677">3295 10741 832 0,'-11'6'308'0,"11"-6"-240"0,-3 4-20 0,3-4 140 16,0 6-112-16,-7-6 84 15,7 6-92-15,-4-3 52 16,4 4-68-16,0-4 32 16,0 6-48-16,-3 0 0 15,3 7-24-15,-7 3-16 16,14 6 0-16,-7 13-4 16,3 6 0-16,8 15 8 15,-8-2 0-15,4 15 0 16,-3-10 0-16,-1-8 8 15,5-1-4-15,-5-18 52 16,4-7-32-16,-7-9 112 16,4-4-76-16,-4-21 36 15,10 6-56-15,-10-22 12 16,0-3-32-16,0-19 8 0,4 10-16 16,3-20 20-16,3 7-20 15,-3-6-4-15,4 15-4 0,7-2-4 16,-4 8 0-16,3 1 0 15,1 9 0-15,0-3 0 16,3 9 0-16,0-6 0 16,-3 6 0-16,-1 1-20 15,8 5 12-15,-7 1 12 16,3 6 0-16,0-3 8 16,-3-1-8-1,-1 7-4-15,-3 7 4 0,0-1 12 16,1 3-8-16,-5 4 16 15,4 2-16-15,-3 14 16 16,3-1-16-16,-7 6 4 16,4 10-4-16,-1 10 4 15,-6-1-8-15,-1 3 16 16,4-5-12-16,-7-4-4 16,0-4 0-16,0-2-48 15,0-9 24-15,0-7-212 16,0 0 128-16</inkml:trace>
  <inkml:trace contextRef="#ctx0" brushRef="#br0" timeOffset="92439.436">3990 10907 728 0,'-7'-6'268'0,"7"6"-208"0,-4 0-16 16,1 0 116-1,3 6-96-15,0-6 44 16,0 0-64-16,0 4 12 15,7 2-36-15,0 3-8 16,4 1-8-16,3-1 12 16,0 7-8-16,7-4-4 15,-3 4 0-15,3 3-16 16,0-4 8-16,4-5-92 16,-4-1 48-16,-4-9-240 0,5 0 160 15</inkml:trace>
  <inkml:trace contextRef="#ctx0" brushRef="#br0" timeOffset="92648.904">4254 10791 912 0,'-24'19'340'0,"24"-19"-264"0,-14 28-24 0,3-9 36 15,4-3-60-15,-11 12-4 16,1 7-12-16,-8 9-12 15,7 3 4-15,-6-4-16 16,3 1 8-16,-4-9-172 16,14-7 96-16,1-12-428 15,6-4 284-15</inkml:trace>
  <inkml:trace contextRef="#ctx0" brushRef="#br0" timeOffset="92961.039">4353 11174 1224 0,'-3'0'456'0,"3"0"-356"0,0 3-28 0,0 3 192 16,0-3-160-16,-7-3 20 16,14 10-76-16,-7-4-40 15,0 4-8-15,0-1-72 16,0 0 40-16</inkml:trace>
  <inkml:trace contextRef="#ctx0" brushRef="#br0" timeOffset="93547.847">4762 10650 748 0,'-3'-3'276'0,"3"3"-216"0,-7 3-16 0,3-3 156 15,1 0-120-15,-8 7 144 16,4 2-128-16,-7-6 64 16,11 6-92-16,-19 7 36 15,8-6-64-15,-10 15 32 16,2-7-40-16,-2 11-20 16,10-1-4-16,-11 6 24 15,4 1-16-15,0 18-12 16,3-6-8-16,7 16 4 15,1-10 0-15,6 1-12 16,4-4 8-16,0-6 4 16,14-7 0-16,-3-2 0 15,7-7 0-15,3-9 16 16,3 0-8-16,1-13-28 16,0-3 8-16,0-6 12 15,-4-7 4-15,0-15 8 16,-3 7-8-16,-11-8 60 15,-4-2-36-15,-13 0 32 16,-1 3-32-16,-21 0-8 16,4 6-12-16,-4 10-148 15,-3 2 76-15,3 20-244 16,15 6 168-16,-5 3-620 16,8 9 424-16</inkml:trace>
  <inkml:trace contextRef="#ctx0" brushRef="#br0" timeOffset="96349.367">7821 9365 984 0,'-7'-7'368'0,"7"7"-288"0,0 7-20 0,-3-7 100 16,3 3-100-16,-4 3 20 15,4 3-48-15,0 10 48 16,-7-3-44-16,0 12 64 16,7 7-60-16,-4 8 0 15,8 5-24-15,-4 5-12 16,7 6 0-16,0 14 28 15,4-8-16-15,-1 23 12 16,4-6-16-16,-7 6 20 16,4-10-20-16,-4 13-4 15,4-13-4-15,-4 13 4 16,0-9-4-16,-4 6 8 16,4-7-8-16,-7-9-4 15,7-3 4-15,-3 3 72 16,3-9-40-16,-7 9 12 15,7-9-28-15,-7 9-12 16,0-12-4-16,0-4 20 16,0-3-12-16,-7 1-4 0,7-1-4 15,-4-9-4-15,8 0 0 0,-4-7 52 16,0 4-28-16,-4-19-12 31,4 3-4-31,-3-15-44 0,-1 5 20 0,-3-15-160 16,7-6 96-16</inkml:trace>
  <inkml:trace contextRef="#ctx0" brushRef="#br0" timeOffset="98167.044">7768 9427 696 0,'-3'10'256'0,"3"-10"-196"0,-4 6-20 0,1-6 112 16,6 0-92-16,-3 3 124 15,0-3-104-15,0 0 68 16,7 6-88-16,7-6 4 16,-3 4-40-16,7-8 4 15,3 4-16-15,14-6 0 16,0 6-4-16,4-3 4 16,7-3-8-16,14 3-4 15,-7-4 4-15,24 1-16 16,1 3 8-16,14 3 20 15,-8 0-8-15,12-6-12 16,-8 6 0-16,18 0 28 16,-4-4-12-16,7-2 4 15,-10-3-8-15,14-1-8 16,-11 1 4-16,11-7 12 16,-10 7-8-16,9-4 24 15,-13-2-20-15,11-1 12 16,-15 7-12-16,4-1 0 15,-15 1-4-15,8 6 12 16,-14-4-12-16,6 7 4 16,-6 7-4-16,-1-4 12 15,-10 3-12-15,-3-3-40 0,-8 7 20 16,-3-1 20-16,-7 4-4 0,4-10 8 31,-8 6-4-31,4-9 56 0,0 9-36 0,0-9 8 16,-1 0-24-1,-2 0-8-15,-5 7 0 0,1-7 4 16,-3 0-4-16,-5 0-4 16,1 0 4-16,-7 0 20 15,-4 0-12-15,0 0 4 16,-3 0-8-16,-4 0 4 16,3 0-8-16,-6-7-12 15,3 7 4-15,-7 0 20 16,4 0-8-16,-4-3 60 15,0 3-40-15,0-6 16 16,0 12-28-16,-3-6 28 16,-1 0-28-16,1 0 12 15,-1 0-16-15,-3 0 28 16,0 0-24-16,4 0 20 16,-1 3-20-16,-3-3 8 15,0 0-12-15,0 0 20 16,0 0-20-16,0 0 4 15,4 7-8-15,-4-4 20 16,3-3-16-16,-3 9 32 16,4-2-28-16,-4 8-24 15,0-2 4-15,0 6 16 16,0 6-4-16,0 19 4 0,0-7-4 16,0 23-8-16,0-7 4 15,-4 4 4-15,4 2-4 16,-3 7-12-16,3 3 4 0,-4 9 12 15,4-6-4-15,-3 4 16 16,6-14-12-16,1 17-12 16,-1-16 0-16,1 9 4 31,-1 0 0-31,1 6 0 0,3-6 0 0,0 0 0 16,0-9 0-16,0 0 24 15,0-4-12-15,0 7 12 16,0-6-12-16,0 9-24 15,0-13 4-15,-3 7 4 16,3-10 4-16,-4 1 0 16,5-17 0-16,-5 4 8 15,4-10-4-15,-3 4 8 16,-1-10-8-16,1 3 52 16,-1-3-32-16,-3-6 16 15,4 0-24-15,-4-3 36 16,0-1-28-16,-4-2 4 15,4-4-16-15,-7-9 20 16,4 10-20-16,-8-10 4 16,4 6-8-16,-11-6-8 15,4 3 4-15,-10-3 12 16,2 0-8-16,-9 6-12 16,6-3 0-16,-14 4 4 15,7 2 0-15,-17 1 16 16,7-1-8-16,-25-3 16 0,7-3-16 0,-14 4-4 15,10-4 0-15,-17-3 4 16,14 0-4 0,-28-3-12-16,14 3 4 0,-18-7 12 15,18 4-4-15,-15-6-20 16,19 3 8-16,-29 2-4 16,14-2 4-16,-10 3 8 15,17 3 0-15,-10-6-12 16,14-1 8-16,-21-2 12 15,17 9-4-15,-10-12-4 16,17 5 4-16,-14-12-4 16,18 10 0-16,-18-7 16 15,15 7-8-15,-11-4 4 16,14 4-4-16,-8-7 4 16,15 10-8-16,-7-6-12 15,18 2 4-15,-15-6-16 16,15 7 12-16,-4 0-12 15,11 2 8-15,-1-2-80 16,11 0 52-16,1-1-188 16,9 1 128-16,5-7-404 15,6-3 280-15,7-9-688 16,8 0 512-16</inkml:trace>
  <inkml:trace contextRef="#ctx0" brushRef="#br0" timeOffset="99184.699">9253 9054 624 0,'-10'6'228'0,"10"-6"-176"0,-4 10-16 0,1-10 124 16,-1 9-96-16,-6 1 72 15,3-1-80-15,-8 0 48 16,8 1-60-16,-7-10 84 16,4 9-72-16,-1-9 124 15,4 0-104-15,-4 0 28 16,8 0-64-16,-8 0 28 15,4-3-36-15,-3-6 36 16,6 2-40-16,-3-5 28 16,4 6-28-16,-1-4 8 15,8 1-20-15,-4 3 52 16,3 6-36-16,-3-4 12 16,0 4-28-16,4 0 8 15,-1 4-12-15,1 2-8 0,3 3 0 16,3 10-16-16,1-3 8 15,3 3-4-15,0 6 0 0,0-3 8 16,0 3 0-16,1-7 0 31,-1 8 0-31,0-8 8 0,0 1-4 0,-4-3 40 16,5-7-20-16,-5 1 40 16,1-1-36-16,-4 0 20 15,3-2-28-15,-3-7 36 16,4 3-32-16,-4-6 12 15,4-4-20-15,-1-2 36 16,4-3-28-16,0-14 4 16,4 1-16-16,-4-9-8 15,0 3 0-15,-7-10-180 16,4 6 96-16</inkml:trace>
  <inkml:trace contextRef="#ctx1" brushRef="#br0">10499 12187 0,'0'0'0,"0"0"16,0 0-1,56 50 1,-31-37 0,-8 2 15</inkml:trace>
  <inkml:trace contextRef="#ctx0" brushRef="#br0" timeOffset="100484.963">2307 9775 676 0,'0'0'248'0,"0"0"-192"0,0 0-16 0,0 0 76 15,0 0-72-15,0 0 68 16,4 10-60-16,-4-10 76 16,3 6-72-16,-3-3 68 15,7 3-68-15,4-2 24 16,-1 5-48-16,-2 7-8 16,2-7-16-16,4 16-24 15,4-6 8-15,7 19 12 16,-8-4 0-16,11 4 8 15,-3 2-8-15,0-11 76 16,-1-1-44-16,-6-9 100 16,3-10-76-16,0-18 76 15,4-1-76-15,-11-21 20 16,7 0-44-16,-10-16 12 16,3 6-28-16,0 0 0 15,0 10-12-15,4-7-16 16,-4 13 4-16,0-6-16 15,7 9 12-15,4-10-232 16,3 7 128-16</inkml:trace>
  <inkml:trace contextRef="#ctx0" brushRef="#br0" timeOffset="103237.538">8124 10042 840 0,'-7'0'312'0,"11"0"-244"0,-8 0-16 0,1 0 120 16,6 0-104-16,-3 0 60 15,0 0-72-15,0 0 56 16,0 0-64-16,0 3 20 15,4 3-40-15,-4 4-8 16,3 5-12-16,1 7-16 16,0 10 4-16,-1 5-4 15,4 7 0-15,-3 13 24 16,3-4-8-16,-4 16-20 16,8-3 4-16,-11 3 20 15,0-6-4-15,-7-10 4 16,3-9-4-16,-3-10 80 15,7-12-44-15,-7-6 84 16,4-7-72-16,-8-9 52 16,4-3-64-16,-4-22 4 15,8 0-28-15,-11-28 24 16,7 9-28-16,-4-10 4 16,8 1-12-16,-1-3 20 0,8 2-16 0,-4-5 40 15,7 12-28 1,0-7-4-16,0 7-12 0,0-3-8 15,3 6 4-15,1 7 4 16,3 2-4-16,4 7-12 16,-1 3 4-16,8 6-40 15,0 0 24-15,6 10-48 16,5 3 40-16,-8 12-28 16,4 3 32-16,-18 16 0 15,3 4 16-15,-17 14 32 16,0 5-12-16,-17 5 4 15,3-3-8-15,-18-3 4 16,7-9-8-16,-3-7-4 16,10-9 4-16,1-3 4 15,6-10-4-15,4-3-12 16,7-6 4-16,7 0-40 16,7 0 24-16,11-6 8 15,7 12 8-15,7-6 4 16,-1 0 0-16,5 10 0 15,-8-1 0-15,-3 1-12 16,-4 5 8-16,-7 14 64 16,0-4-32-16,-14 12 76 15,-7-2-56-15,-21 9 8 16,4-7-32-16,-19 4 12 16,5-10-20-16,-15-5 20 0,3-8-24 15,-3-11-48-15,8-4 20 16,-1-6-164-16,14-4 100 0,4-2-336 31,10 0 232-31</inkml:trace>
  <inkml:trace contextRef="#ctx0" brushRef="#br0" timeOffset="103623.505">8685 10258 932 0,'-3'0'348'0,"3"0"-272"0,7 0-20 0,-4 0 84 31,1 0-88-31,3-3 84 16,0 3-76-16,4-6 12 0,-1 12-40 15,8-6-4-15,7 3-16 0,6-3-16 16,1 0 0-16,3 0 20 15,4 7-8-15,-7-4-108 16,0 3 52-16</inkml:trace>
  <inkml:trace contextRef="#ctx0" brushRef="#br0" timeOffset="103831.446">8685 10515 976 0,'0'10'360'0,"0"-10"-280"0,11 9-20 0,-4-3 100 16,7-2-100-16,7-4 96 16,11 9-88-16,3-9-24 15,4 6-28-15,7-6-120 16,0 0 56-16</inkml:trace>
  <inkml:trace contextRef="#ctx0" brushRef="#br0" timeOffset="105572.791">9370 10108 904 0,'-4'0'332'0,"4"0"-256"0,0 0-24 16,0 0 80 0,0 6-84-16,0-6 8 15,0 9-36-15,0 7 32 0,4-3-28 0,-1 5 32 16,4 8-32-16,-3 8-12 15,3 1-8-15,0 12 4 16,0 3-4-16,-3 12-4 16,3 1 4-16,-7 3 48 15,0-3-28-15,0-10 60 16,0-3-48-16,0-22 88 16,0 1-68-1,0-20 80-15,0 0-80 0,0-12 8 16,0-6-40-16,0-26 12 15,0 1-20-15,3-19 20 16,4-1-24-16,0-2-12 16,0 6-4-16,4-4 40 15,0 7-24-15,3-6 16 16,0 9-16-16,3-3 36 16,1 3-24-16,0-6-32 15,-1 12 4-15,1 1 8 16,0 2 0-16,-1 7 16 15,1 3-12-15,-1 0 16 16,1 12-16-16,-4-9-12 16,4 13 0-16,-4 0 12 15,4 9-4-15,-1 6 8 16,1 3-8-16,-4 20-4 16,4-1 4-16,-1 25-4 15,1 0 0-15,-4 16 16 16,0-3-8-16,-7 13 4 0,4-1-4 15,-11 4 4 1,3-10-8-16,-6-3 8 16,-1-13-8-16,-3-3 8 0,4-9-8 0,-8-6-36 15,8-13 16-15,-8-6-136 16,7-10 84-16,-3 1-232 16,4 2 168-16,3-12-380 15,3 0 288-15</inkml:trace>
  <inkml:trace contextRef="#ctx0" brushRef="#br0" timeOffset="106900.292">10545 10773 1268 0,'-8'3'468'0,"8"-3"-364"0,-10 9-28 0,6-3 328 15,8-3-236-15,-8-3 216 16,4 0-224-16,-7 0 24 15,4 0-112-15,-4-3-16 16,7 3-36-16,-7-6-56 16,7 3 20-16,-4-3-348 15,4 3 200-15</inkml:trace>
  <inkml:trace contextRef="#ctx0" brushRef="#br0" timeOffset="107422.885">10809 10167 1132 0,'0'3'420'0,"0"-3"-328"0,-3 7-24 0,-1-7 200 16,8 0-160-16,-1 0 116 16,1 6-132-16,-4-3 40 15,0-3-76-15,0 10 44 16,0-4-56-16,0 6 16 15,0 4-40-15,-4 3-8 16,1 0-8-16,-4 12-16 16,7 0 8-16,-8 1 12 15,8-4-4-15,-3-9 16 16,3 6-12-16,0-13 68 16,3 4-44-16,5-13 40 15,2 4-40-15,1-7 0 16,3 0-20-16,3-7-16 15,5 4 0-15,6-3 28 16,0 6-12-16,4-10-4 16,0 1-4-16,-4 0-192 0,-4 9 104 0,-6-10-368 15,0 10 248 1,-11-9-372-16,0 9 328 0</inkml:trace>
  <inkml:trace contextRef="#ctx0" brushRef="#br0" timeOffset="107690.174">11007 10051 1164 0,'3'-9'428'0,"-3"9"-332"0,-3 0-24 0,-1 0 344 16,8 0-240-16,-4 3 88 15,0 3-156-15,0 13-20 16,0 6-52-16,-4 10 28 15,4 2-36-15,-3 20-16 16,-1-4-4-16,-3 19-28 16,0 3 12-16,0 7-32 15,3-10 24-15,1 0-312 16,6-12 180-16,-3-13-308 16,7-10 260-16,-3-11-696 15,0-8 500-15</inkml:trace>
  <inkml:trace contextRef="#ctx0" brushRef="#br0" timeOffset="111342.537">2861 12049 684 0,'0'0'252'0,"0"0"-192"0,4 0-20 0,-4 0 68 16,0 0-68-16,0-6 104 16,7 6-80-16,-7 0 84 15,0 0-84-15,0-4 92 16,0 8-92-16,0-4 96 15,0 0-96-15,0 0 52 16,0 9-72-16,3 0 4 16,1 7-28-16,3 3-4 15,-7 9-8-15,3 7-8 16,4 2 4-16,-3 17-4 16,6-4 0-16,-10 6 0 15,11-3 0-15,-11 10 16 16,0 0-8-16,0 0 48 15,4-1-28-15,-4-2 40 16,7-13-40-16,-7-3 56 16,0-10-48-16,0-5 36 15,3-4-40-15,-3-7 24 16,4-2-28-16,-4-6 60 16,7-1-48-16,-7-6 52 15,0 3-52-15,0-12 32 16,0 6-40-16,0-3 24 0,0 3-28 15,0-6 16-15,0 6-24 16,0 0 8-16,0 0-16 0,0-3-16 16,3 3 0-1,-3-7 4-15,7 14 0 0,-7-14-12 32,4 7 8-32,6 0-24 0,1 0 16 0,0 0 4 15,6 0 8-15,8 0-36 16,0 0 20-16,6 0 4 15,-2-3 12-15,2-3-12 16,5 3 8-16,2-4-16 16,8 7 12-16,25-9 12 15,-8 9 0-15,11-3-20 16,-3-3 8-16,3-1-4 16,-3 7 4-16,20 0 16 15,-6 7-4-15,10-7-12 16,-10 6 4-16,0-3 4 15,-11 3 0-15,17-3 24 16,-17 7-12-16,22-10-12 16,-19 9-4-16,4-2 12 15,-6-4-4-15,2 6-12 16,-13-3 4-16,6 4 20 16,1-1-8-16,-8-3-12 15,-3 4 0-15,-3-7-4 16,-8 6 0-16,-10-2 32 15,-4 2-12-15,-3 0 4 0,-7 1-8 16,-1-4-8-16,-6-3 4 0,0 4 4 16,-1-4-4-16,-3-3 16 15,4 6-12-15,-15-6-12 16,8 0 0-16,0-6 20 16,-8 6-8-16,4-3 24 15,-3 3-20-15,-4-7-4 16,3 7-4-16,-3-3 4 15,0 3-4-15,0-6-4 16,0 6 4-16,0 0-16 16,0 0 8-16,0-3 12 15,4 3-4-15,-4-7-12 16,0 7 4-16,0 0-4 16,3 0 0-16,1-9 16 15,3 9-4-15,-7-9-4 16,0 9 4-16,0-10-4 15,0 4 0-15,0-3 16 16,0 5-8-16,0-5-20 16,0 3 4-16,0-4 4 15,0 1 4-15,-7 0 16 16,14 2-8-16,-14-5 16 16,3 5-16-16,-3-2-12 15,4 0 0-15,-1-1 12 16,-3 4-4-16,-3-7-4 0,6 7 4 15,-7-3 4-15,8 6-4 16,-11-10 16-16,10 10-12 16,-3 3-4-16,-3 0 0 0,-4-6 12 31,7 6-8-31,-8 0-12 0,5 0 0 16,-4 0 40-16,0 6-24 0,-4-6 24 15,7 0-20-15,-3 0 8 16,4 0-12-16,-4-6-8 15,10 6 0-15,-10 0-16 16,10 0 8-16,1 0-24 16,3 0 16-16,0 6-4 15,3-6 8-15,1 0-20 16,3 3 16-16,4 3-12 16,3 1 12-16,3-4 8 15,-3 3 4-15,8-3-28 16,-5 3 16-16,4-2-4 15,4 5 8-15,0-3 0 16,-1-3 0-16,1 4 8 16,0 2 0-16,0 0-20 15,-4 1 12-15,0-1 4 16,-3 7 4-16,-8 0 8 16,1-4-4-16,-11 4 8 15,3-4-8-15,-17 4 16 16,4 3-12-16,-15-3 60 15,7-4-40-15,-14 4 40 0,8-1-36 16,-12-2-8-16,12-4-16 16,-4 4-8-16,6-1 4 0,-2-2-4 15,10-1 0-15,-8-2-132 16,12-4 72-16,6-3-268 16,-3 6 184-16,14-12-532 15,0 6 376-15,15-10-716 16,9 7 572-16</inkml:trace>
  <inkml:trace contextRef="#ctx0" brushRef="#br0" timeOffset="112092.892">6008 12767 808 0,'-7'0'300'0,"7"0"-232"0,0-9-20 0,0 9 160 16,0 0-124-16,-4-4 116 31,4-2-116-31,-3 3 96 0,3 3-100 0,-7-6 72 16,0 6-88-16,-4 0 20 15,4 0-48-15,-11 6 40 16,8-3-44-16,-11 7 56 16,6-1-52-16,-16 7-8 15,13 2-16-15,-14 11-12 16,8-4 4-16,-1 3-40 16,11 6 20-16,3 17-4 15,8-14 12-15,6 20-20 16,8-7 16-16,13 3-20 15,-2-6 16-15,9-6-16 16,1-10 16-16,7-6 16 16,-4-6 4-16,8-9-12 15,-5-4 4-15,12-22 40 16,-4 7-24-16,-8-19 36 16,-2-1-32-16,-1-15 64 15,-10 4-44-15,-8-1 64 16,1 6-60-16,-18-8 36 15,-7 5-44-15,-11-12 52 0,-6 12-48 16,-12-12 20 0,5 12-36-16,-12 4 28 0,8 6-32 15,0 12-68-15,-1 7 28 0,-9 9-132 16,9 15 84-16,-3 4-212 16,1 0 160-16,2 6-364 15,8-6 272-15,10-10-664 16,11 7 492-16</inkml:trace>
  <inkml:trace contextRef="#ctx0" brushRef="#br0" timeOffset="114445.598">9821 11638 736 0,'-3'-6'272'0,"3"6"-208"0,0-7-20 0,-4 4 124 16,4 6-100-16,-3-6 140 15,3 3-120-15,-4 0 144 16,4 0-132-16,-3-6 80 16,6 12-100-16,-6-6 52 15,3 0-76-15,-4 0 24 16,8 10-48-16,-4-1 24 15,3 7-28-15,-3 3 44 16,4 6-40-16,-1 6-40 16,1 0 0-16,-1 16 28 15,1-3-12-15,-4 29-8 16,3-11-4-16,-3 26 20 16,0-10-8-16,0 7-12 15,0-13 0-15,0 3 12 16,4-12-4-16,-1 3 8 15,1-13-8-15,-1 10 8 16,5-10-8-16,-5-2-12 16,4-11 4-16,-3 1 12 15,3-6-4-15,0-7 32 16,0-3-20-16,-4-6 12 16,4 0-16-16,-3-7 36 15,3 4-24-15,-3-7 12 16,-1-3-20-16,1-2 20 15,-1 2-24-15,-3-3 12 16,4-3-12-16,-4 6 20 16,3-6-20-16,-3 3 24 15,4 4-24-15,-4-7 40 16,0 0-28-16,-4 0-4 16,4 0-12-16,-7 0 48 0,0 0-32 15,-7 0 44-15,0 0-40 0,-11-7 20 16,4 4-28-16,-11-3 16 15,4 6-20-15,-14-3 8 16,3 3-12-16,-21-6-8 16,7 6 0-16,-21-10 12 15,10 10-8-15,-13 0-12 16,13 0 0-16,-17-3 20 16,11 6-8-16,-22-3-20 15,14 0 4-15,-13 0-4 16,16 10 4-16,-13-4-12 15,11-3 12-15,-15 3 12 16,14 4 0-16,-6-1-4 16,13 0 4-16,-7-2-4 15,19-4 0-15,-12-3 0 16,15 6 0-16,-12-6 24 16,16 0-12-16,-8-6-20 15,10 6 0-15,-3-3 12 16,7-4 0-16,1 4 8 15,9-3-8-15,1 3-20 16,7 3 8-16,-7-6 4 16,10 6 4-16,-10 0-12 15,10 0 8-15,-10 0 4 16,10 6 0-16,-17-6 8 0,10 0-4 0,-11 0-12 16,15 3 4-1,-18-3 4-15,15 0 0 0,-8 0 8 16,11 6-4-16,-15-6-12 31,15 3 4-31,-11-3-16 0,7 0 12 0,-6 0 12 16,2 0 0-16,-6 0-4 15,7 0 4-15,-8 0 12 16,8 0-8-16,-4 0-20 16,11 7 4-16,-4-7-4 15,8 0 4-15,-5 0 8 16,12 0 0-16,-8 0-12 15,11 0 8-15,3 0 20 16,1 3-8-16,-8-3-12 16,11 0 0-16,-3 6 4 15,3-3 0-15,-1-3-12 16,1 0 8-16,4 0 4 16,3 7 0-16,-11-7 0 15,8 3 0-15,-4-3 0 16,3 0 0-16,-3 0 8 15,4 6-4-15,-4-6-28 16,7 0 12-16,-7 0 32 16,7 3-12-16,-11-3 0 15,11 6-4-15,-7-6-4 16,7 0 0-16,-7 0 8 0,7 0-4 16,-7-6-12-1,7 6 4-15,-4-3 12 0,-3 3-4 16,0 0-4-16,7 0 4 0,-3-6-16 15,3 6 8-15,-4 0 12 16,4 0-4-16,-3-3-20 16,6 3 8-16,-3-7-4 15,7-2 4-15,0-1-28 16,4 1 20-16,3-10 4 16,4 10 12-16,-8-7-20 15,4 4 12-15,-3-10 4 16,3 12 4-16,-4 1 8 15,1-1-4-15,-4 1-4 16,4 6 4-16,-4-3-4 16,0-1 0-16,0 4-12 15,-7 3 8-15,0-6 4 16,3 6 0-16,-3 0 0 16,0 0 0-16,-3 0 8 15,3 6-4-15,-7-6-36 16,3 3 16-16,-6 4 16 15,-1 2 0-15,-7 0 0 16,8 1 4-16,-15-1 4 16,8 1-4-16,-1-1-36 15,0 7 16-15,1-7 4 16,6 7 12-16,0-7 0 16,8 7 0-16,-8-4-20 0,11-2 12 15,0 6-32-15,11-4 24 0,-8 4 4 16,12-7 12-1,2 7 0-15,1-7 0 0,7 1-12 32,-1-1 8-32,4 0 4 0,4-2 0 0,4-4 16 15,-5 6-8-15,1-2-108 16,-4 2 52-16,-3 0-360 16,-4 1 228-16,-7 5-584 15,-3-2 432-15</inkml:trace>
  <inkml:trace contextRef="#ctx0" brushRef="#br0" timeOffset="115811.942">6001 13363 560 0,'3'-7'208'0,"-3"7"-164"0,0-3-8 0,0 3 128 15,0 0-96-15,0 0 80 16,0 0-88-16,0 3 108 16,4 4-92-16,-4-7 60 15,3 0-80-15,-3 6 48 16,7-3-60-16,-7 7 104 16,0-4-88-16,0 3 36 15,4 4-56-15,-4-4 48 16,7 7-52-16,-7 3 0 15,0 6-20-15,3 3-4 16,1 6-4-16,3 10-8 16,-7 0 4-16,11 13 20 15,-11-4-12-15,3 0 4 16,4 1-8-16,-3-10 12 16,6-7-12-16,-10 4 32 15,4-13-24-15,-4 0-4 16,7 1-8-16,-7-4 20 15,0 0-12-15,0 0 24 16,0-6-24-16,0-1 56 16,0-2-36-16,-7-3-8 15,7-4-12-15,-4 1 24 16,8-4-20-16,-8-3 32 16,4 3-32-16,0-6 20 15,0 0-20-15,0 0 0 16,0 0-8-16,-7 0 12 0,7 0-12 0,-3 0 40 15,3-6-24-15,-4 3 4 16,1-3-16-16,-4-7 12 16,7 7-16-16,-18-7 16 15,14 7-16-15,1-10-12 16,3 7 0-16,-11-1 4 16,11 1 0-16,-7 0-12 15,7-1 8-15,-7 1 20 16,7 2-8-16,-3-2-20 15,3 6 4-15,-4-3-4 16,8 6 4-16,-4-3-12 16,0 6 12-16,0-3 4 15,3 9 4-15,1-3-20 16,6-3 12-16,1 7 4 16,-4-1 4-16,11 4-20 15,-1-1 12-15,1-2 4 16,7-1 4-16,-8 1-12 15,8 5 8-15,0-5 12 16,3-1-4-16,-10-9 16 16,3 10-12-16,-4-14-4 15,1 4 0-15,-7-9-200 16,-4 0 108-16,-7-7-500 16,3 0 324-16</inkml:trace>
  <inkml:trace contextRef="#ctx0" brushRef="#br0" timeOffset="121082.903">4516 14131 748 0,'0'0'276'0,"0"0"-216"0,-11 9-16 0,11-2 172 31,0-4-128-31,-11 6 96 16,11 1-104-16,-14 5 60 0,7 1-80 0,-7 3 40 16,11 0-60-16,-15 9 52 15,7 6-56-15,-6 4 12 16,3 6-32-16,-15 6 20 16,12-3-24-16,-19 16 32 15,12-4-28-15,-12 17-4 16,5-4-8-16,-12 12 12 15,12-11-8-15,-8-1 16 16,7-10-16-16,-3 1 76 16,7-10-48-16,3 1 40 15,0-10-44-15,1-7 24 16,13-9-28-16,-10-6-60 16,10-9 16-16,-3-7-236 15,11-6 140-15,-4-15-488 16,14-4 332-16</inkml:trace>
  <inkml:trace contextRef="#ctx0" brushRef="#br0" timeOffset="122049.583">8650 14238 704 0,'-7'0'264'0,"7"0"-208"0,-3 0-12 0,-1 0 132 15,8 0-104-15,-8 0 140 16,0 6-124-16,-6-6 116 16,6 3-116-16,-3-3 60 15,-3 6-84-15,-4-3 60 16,3 7-68-16,-3-1 12 15,7 7-36-15,-7 3 24 16,3 9-32-16,-6 6 32 16,6-5-32-16,-10 15 20 15,7-4-24-15,-15 14-8 16,8-1-8-16,-7 22 4 16,3-3-4-16,-6 13-12 15,9-10 4-15,-2 13 12 16,-1-6-4-16,-3 5 24 0,10-5-16 15,-3-4 40-15,7-12-28 0,0-6 12 16,0-16-20-16,0-10-24 31,7-12 0-31,-1-3-208 0,8-3 120 0,-3-16-412 32,3 0 284-32</inkml:trace>
  <inkml:trace contextRef="#ctx0" brushRef="#br0" timeOffset="122950.756">4558 14244 664 0,'-4'0'244'0,"4"0"-188"0,-10 3-16 0,6 3 156 16,4-3-116-16,0-3 64 15,0 0-84-15,0 0 52 16,0 0-60-16,4 0 32 15,6 10-48-15,1-10 0 16,3 6-24-16,14-12 28 16,1 6-24-16,9 0 32 15,8-3-32-15,4-4-4 16,-1 4-8-16,22-3 4 16,-8 6-4-16,29 0-4 15,-15 0 4-15,26 0-4 16,-15 0 0-16,32 0 16 15,-11 0-8-15,18-3 4 0,-14 3-4 16,21-6 12-16,-7 12-12 0,7-6 16 16,-14 0-16-16,21 0-4 31,-21 3 0-31,14 6 4 0,-17-2-4 0,17-4-4 16,-14 3 4-16,7-3 84 15,-14 4-48-15,14-7 16 16,-15 0-32-16,8 3-20 15,-14 3-8-15,4-6 12 16,-19 9-4-16,15-2 16 16,-14 2-12-16,0 4 4 15,-11 2-4-15,-7-5 12 16,-14-1-12-16,-11-3 16 16,-10-3-16-16,-4 4-276 15,-7-4 144-15</inkml:trace>
  <inkml:trace contextRef="#ctx0" brushRef="#br0" timeOffset="123784.526">3951 15639 652 0,'0'-3'244'0,"0"3"-192"0,7-9-12 16,4 2 92-1,-1 14-80-15,12-23 40 0,2 10-52 0,11-22 56 16,1 9-56-16,13-6 52 16,1 6-52-16,9 0 40 15,1 3-44-15,25 7 0 16,-4 9-24 0,22-3 36-16,-12 6-24 0,40-3-4 15,-22 9-12-15,36-9 64 16,-11 7-40-16,32-7 40 15,-18 3-40-15,39-6 52 16,-21-4-48-16,28-2 44 16,-25 9-44-16,11-9 0 15,-25 9-24-15,25 0-8 16,-25 0 0-16,8 0 20 16,-26 9-12-16,8-3 68 15,-18-3-48-15,0 7 4 16,-18-4-20-16,-3-3-4 15,-18 3-4-15,-3 1 4 16,-11-4-8-16,-4-3-4 16,-10 0 4-16,-10 0-368 15,-11 0 200-15</inkml:trace>
  <inkml:trace contextRef="#ctx0" brushRef="#br0" timeOffset="125019.25">4593 14918 600 0,'7'-22'224'0,"-7"3"-176"0,0 4-12 0,0 15 52 15,0 0-56-15,0-7 104 16,0 4-80-16,-7-3 108 15,4 6-92-15,-4-9 128 16,3 5-112-16,-3-5 56 16,3 3-84-16,-6-4 20 15,-1 10-48-15,-3-9 36 16,4 9-40-16,-8 0 28 16,0 3-28-16,1 3 16 15,-4 4-24-15,-1-1-8 16,8 10-8-16,0 6-32 15,11 3 16-15,-4-3-32 16,7 4 28-16,7-4-12 16,7 9 16-16,10-12-8 15,-2 3 8-15,2-15 24 16,12-1-4-16,-5-12 16 16,5-3-16-16,-5-13 24 15,-6 3-20-15,-4-12 32 16,-3 3-28-16,-4-3 32 15,-7-1-32-15,-11 4-4 16,1 6-8-16,-15 1-104 16,8 2 56-16,-4 16-332 15,-4 6 208-15</inkml:trace>
  <inkml:trace contextRef="#ctx0" brushRef="#br0" timeOffset="125402.584">4805 14871 788 0,'0'-6'292'0,"0"6"-228"0,-7 6-16 0,3-6 116 16,4 6-100-16,0 4 16 15,0 2-44-15,-7-2 28 16,14 5-36-16,-7 4-24 16,11 0-4-16,-4 0 0 15,11 6 0-15,-4 0 24 16,7 0-12-16,-7-6 40 16,7-7-28-16,4-12 64 15,-1 0-48-15,-6-18 96 16,3 8-76-16,-10-15-20 15,-1 6-24-15,-10-15-208 16,4 6 104-16,-8-7-220 16,-6 7 176-16,-1 0-440 15,8 9 320-15</inkml:trace>
  <inkml:trace contextRef="#ctx0" brushRef="#br0" timeOffset="125632.164">5154 14673 984 0,'0'-9'368'0,"0"9"-288"0,0 0-20 0,-7 0 144 16,14 0-124-16,-14 0 44 16,7 0-72-16,-3 0 52 15,3 0-64-15,-4 3 8 16,4 3-28-16,0 4-12 15,4 9-4-15,-1 15-24 16,4 4 12-16,4 15-144 16,3 0 80-16</inkml:trace>
  <inkml:trace contextRef="#ctx0" brushRef="#br0" timeOffset="125888.469">5045 14702 1028 0,'-11'0'380'0,"11"0"-296"0,0 9-20 16,-7 1 112-16,14-4-108 0,-7 6 24 31,11-2-52-31,3 5-28 0,0 1-4 0,7-6 8 16,4-1-8-16,3-6-260 15,4 3 140-15,-8-12-584 16,5 3 388-16</inkml:trace>
  <inkml:trace contextRef="#ctx0" brushRef="#br0" timeOffset="126321.777">5496 14880 892 0,'0'38'332'0,"0"-38"-260"0,-3 16-20 0,3-7 64 16,7 7-76-16,0 6-36 15,0 12-4-15,3 7-4 16,-6-10 4-16,7 13 0 16,-1 0 0-16,-6 0-28 15,3-6 16-15,-4-13 24 16,1 3-8-16,-4-22 116 15,7-3-68-15,-14-21 68 16,7-1-68-16,-4-19 40 16,1-3-52-16,-4-15 68 15,3 6-60-15,4-16 64 16,0-3-64-16,0 6-24 16,7 10-16-16,4 0 16 15,6 21-12-15,-2 1 32 0,2 12-28 16,4 0-12-16,1 10-8 0,-1 9 4 15,3 0 0 1,1 9-12 0,-7 1 8-16,-4 9-4 0,3 6 0 0,-17 9-28 15,4 1 20-15,-15-4-100 16,4 0 64-16,-14-9-232 16,0-6 160-16</inkml:trace>
  <inkml:trace contextRef="#ctx0" brushRef="#br0" timeOffset="126636.933">5898 14887 1224 0,'0'22'456'0,"0"-22"-356"0,-10 9-28 15,6-3 184 1,8 1-156-16,-8-4 12 15,4 6-68-15,-3 1-40 16,6-1-4-16,-3 0-20 16,7 1 12-16,0 5-4 15,4 4 4-15,3-9 8 16,0 5 0-16,7-8-20 0,-3-4 12 0,3-13 48 31,0 10-20-31,4-18-28 0,-4-1 4 0,-7-22-124 16,0 10 72-16,-3-20-356 15,-7 14 228-15,3-7-472 16,0 9 368-16</inkml:trace>
  <inkml:trace contextRef="#ctx0" brushRef="#br0" timeOffset="126848.657">6414 14648 1112 0,'7'-9'412'0,"-7"9"-320"0,-4 0-28 0,1-6 196 16,6 12-156-16,-3-6 88 15,0 0-108-15,0 6-24 16,0 4-36-16,-3 2-16 16,3 13-4-16,0 13-16 15,0 3 8-15,0 12-60 16,0 0 36-16,3 4-260 15,4-4 156-15</inkml:trace>
  <inkml:trace contextRef="#ctx0" brushRef="#br0" timeOffset="127028.165">6212 14862 1172 0,'-14'9'436'0,"14"-9"-340"0,0 19-24 0,0-10-16 16,11 7-44-16,14-7-12 16,-1 10-4-16,12-9 12 15,-5-1-4-15</inkml:trace>
  <inkml:trace contextRef="#ctx0" brushRef="#br0" timeOffset="128071.125">7158 14658 820 0,'3'-10'304'0,"-3"10"-236"0,0 7-20 0,0-4 160 16,0-3-124-16,0 6 52 15,0 3-76-15,-3 1 16 16,3 9-44-16,-7 6-8 15,3-3-16-15,4 22-8 16,0 6 4-16,0 6-4 16,0-2 0-16,0 5 0 15,4-12 0-15,3-3 0 16,-4-16 0-16,1-9 16 16,3-3-8-16,4-19 76 15,-8-4-48-15,4-18 76 16,0 3-64-16,0-28 80 0,4 6-72 15,-4-28 88 1,3 19-84-16,5-13 32 0,2 16-52 16,1 3 28-16,3 12-36 15,0-2-8-15,0 12-16 0,-3-1-8 16,3 17 4-16,4 0-24 16,-4 6 12-16,-3 6-48 15,-4 6 28-15,-7 10-28 16,3 6 32-16,-17 19-68 15,7 3 52-15,-10 3 16 16,3-3 20-16,-4-12 28 16,1-7-12-16,3-12-20 15,3-7 0-15,4-9 20 16,4 0-4-16,3-9-12 16,3-1 0-16,8-6-24 15,-1 13 16-15,1-3 4 16,3 12 8-16,0 7 0 15,4 3 0-15,-11 12 16 16,0 0-8-16,-7 6 40 16,-7 4-24-16,-17 3 20 15,-1-7-24-15,-28-12-96 16,7 3 40-16,-21-18-308 16,8-4 192-16,-5-13-320 15,15 1 268-15</inkml:trace>
  <inkml:trace contextRef="#ctx0" brushRef="#br0" timeOffset="128988.246">6244 15476 548 0,'0'3'204'0,"4"-6"-156"0,-1 13-16 0,-3-7 220 16,0 3-144-16,0 3 96 16,0 1-116-16,0-1 100 15,0 7-108-15,0-3 56 16,0 2-76-16,0 1 36 16,0 3-56-16,0-1 16 15,7 1-36-15,-7 16-8 16,4 2-8-16,-1 17-16 15,8-1 8-15,-1 16-4 16,1-6 0-16,0-1 16 16,-1-8-4-16,-3-7 16 0,0-3-12 15,-3-7 60-15,3-2-40 0,-4-10 84 16,5 0-60-16,-8-12 16 16,0-4-36-16,0-3-20 31,0-6-8-31,0 0-216 0,0 0 116 15,-8-6-420-15,5 6 288 0</inkml:trace>
  <inkml:trace contextRef="#ctx0" brushRef="#br0" timeOffset="130205.953">6382 16345 820 0,'-4'-19'304'0,"4"19"-236"0,0-16-20 0,-7 7 96 16,14 9-88-16,-17-13 136 15,6 7-108-15,-14-6 136 16,4-1-124-16,-7 4 92 16,4-1-108-16,-8-2 56 15,7 2-80-15,-6-5 4 16,6 8-36-16,-3-2 12 16,7 6-20-16,-4-7-8 15,11 4-4-15,-4-3-4 16,1 6 0-16,-1-4 0 15,8 7 0-15,-4-6-28 16,7 6 16-16,0 0-12 16,7 6 12-16,3 1-20 15,4-4 20-15,11 6-12 0,-4 1 12 16,7-1-8-16,4 0 8 16,0 7 8-16,0-7 4 0,-4 7-12 15,0-3 8-15,-3-7 4 16,0 3 0-16,-11-9 24 15,0 0-12-15,-4-9 12 16,1 3-12-16,-1-7 80 16,-2-3-48-16,-1-12 12 15,3 9-32-15,1-15-32 16,3 9 4 0,-4-10-316-16,8 17 172 0,3-4-728 15,4 6 488-15</inkml:trace>
  <inkml:trace contextRef="#ctx0" brushRef="#br0" timeOffset="131411.269">5824 16442 956 0,'0'0'352'0,"0"0"-272"0,-10-3-24 0,3-3 208 16,7 6-156-16,-11-7 176 16,4 4-160-16,-18-3 100 15,8-3-128-15,-11-1 64 16,-4 1-92-16,-11-1 44 16,8 1-68-16,-14 0 76 15,6 2-68-15,-17 4 28 16,8 3-48-16,-19 3 0 15,0 4-20-15,-13 18 0 16,10-3-4-16,-11 9-40 16,7 0 16-16,-10 4 24 15,14-1-4-15,-7 10 0 16,14-6 0-16,3-1-4 16,19 4 0-16,2 3-20 0,19-6 12 15,2 15-32-15,15-6 24 0,14 3-12 16,4-3 16-16,14 3-8 15,10-2 8-15,25-5-8 16,-7-5 8-16,21-3-28 16,-7-7 24-16,28-3-12 15,-10 0 16-15,28-13 0 16,-7-2 4-16,28-4 8 16,-7-6 0-16,28-9-12 15,-25 2 8-15,29-11 12 16,-18 8-4-16,18-5-12 15,-25 5 4-15,11-2 4 16,-18 2 0-16,7 1 24 16,-25 3-12-16,11-4-32 15,-14 10 12-15,3-6 8 16,-13 6 4-16,-1-3-4 16,-18 6 4-16,1-3-16 15,-4 0 8-15,-7-3 12 16,-7 3-4-16,0-10-20 15,-7 4 8-15,-11-13-24 16,1 10 20-16,-5-19 12 16,-6 3 4-16,-7-13-12 15,-4 3 4-15,-7-9 84 16,-3 7-48-16,-11-13 60 0,0 18-52 16,-18-12 52-16,4 4-56 15,-25-4-8 1,4 12-16-16,-25-18 0 0,0 13-8 15,-11-7 16-15,11 9-12 0,-21-9 16 16,14 16-16-16,-24 0 4 16,6 3-4-16,-14 6 36 15,14 3-20-15,-20 7 12 16,13-1-20-16,-17 1 28 16,20 6-28-16,-20-3 32 15,28-1-32-15,-29-2-24 16,19 6 4-16,-15-7-16 15,21 4 8-15,-17 3-72 16,14 3 48-16,-15 3-252 16,12 7 164-16,-5 15-468 15,19 0 332-15,-8 3-612 16,18 6 492-16</inkml:trace>
  <inkml:trace contextRef="#ctx0" brushRef="#br0" timeOffset="132327.003">5179 16746 696 0,'-14'-3'256'0,"14"3"-196"0,-7-6-20 0,3 3 100 16,4 3-84-16,0-7 84 15,0 7-80-15,-7-6 92 16,7 12-88-16,-3-6 76 31,3 0-80-31,-4 0 12 0,8 0-40 0,-1 0 4 16,4 10-20-16,4-4 0 15,6-3-8-15,4 7-24 16,4-4 8-16,3-6 12 16,1 3 0-16,2-6-4 15,1-3 4-15,0 3 12 16,0-4-8-16,-1-5 24 15,-2-1-20-15,-8 1 12 16,0 5-12-16,-7-2 12 16,0 0-16-16,-7-1 32 15,-7 1-24-15,-10-1 20 16,10 4-20-16,-15-3 64 16,5 5-48-16,-15-2 48 15,8 6-44-15,-8 0 0 16,7 10-24-16,-6-1-8 15,6 7 0-15,0 3-32 16,-3 6 16-16,11 3-12 16,6 0 12-16,8 16 8 15,6-3 4-15,4-4-44 16,7 1 24-16,4-13-276 16,3 0 164-16,8-15-244 15,6-7 216-15,-3-25-652 0,0-3 452 16</inkml:trace>
  <inkml:trace contextRef="#ctx0" brushRef="#br0" timeOffset="132740.897">5994 16693 1152 0,'-11'9'428'0,"11"-9"-332"0,-3 16-28 0,-1-13 52 15,8 3-80-15,-8 4 52 16,4-1-52-16,-3 7-12 16,3-4-16-16,-4 14-12 15,4-1 4-15,0 0 4 16,0-3-4-16,-7 3-12 16,14-6 4-16,-7-13 108 15,4-3-56-15,-1-12 44 16,1-1-56-16,3-15 44 15,0 6-48-15,0-9-8 16,3 3-12-16,1-3-28 16,-1 9 8-16,1 0 4 15,3 3 4-15,0 7-12 16,4 9 8-16,-4 9-16 16,-3 1 12-16,3 9 20 15,7 6-4-15,-7 3-64 16,-3-3 28-16,-1-6-200 15,4-3 128-15,-3-16-356 16,3-7 260-16</inkml:trace>
  <inkml:trace contextRef="#ctx0" brushRef="#br0" timeOffset="133191.692">6505 16630 1204 0,'-7'28'448'0,"7"-28"-348"0,0 0-32 0,-7 7 212 15,4-1-168-15,-4-3 72 16,-1 7-112-16,-2-10-12 16,3 9-40-16,-7-3-20 15,3-3-4-15,-6 13-16 16,6-7 12-16,-3 10-24 16,3 0 20-16,4 12-4 15,4-2 8-15,6 8-64 16,4-9 40-16,7-2-76 15,8-1 64-15,2-16-96 16,4-9 80-16,4-16 28 16,3-2 24-16,-3-20 24 15,0 0-8-15,-4-21 48 16,0 15-28-16,-17-19 64 16,3 10-52-16,-10 0 140 15,-4 5-100-15,-14 5 168 16,3 14-144-16,-10 7 32 0,3 19-84 15,-3 6-48-15,7 13-4 16,0 22-32-16,3 6 20 0,11 9-32 16,0 6 28-16,18 7-48 31,3-3 36-31,14-3-292 0,4-13 176 16,14-13-292-16,0-15 248 0</inkml:trace>
  <inkml:trace contextRef="#ctx0" brushRef="#br0" timeOffset="154956.457">12562 2281 892 0,'0'0'332'0,"0"0"-260"0,-3 6-20 0,-1-6 160 16,4 3-128-16,-3 3 88 15,3-2-100-15,-7 2 16 16,3 3-52-16,-3 10-12 16,7-3-16-16,0 9-32 15,4 3 12-15,-1 10-12 16,8-1 12-16,3 29 36 16,0 0-16-16,-3 12-8 15,3-5-4-15,-4-8 20 16,1-5-8-16,-8-13 24 15,4-3-20-15,-10-25 172 16,3 3-100-16,-11-22 84 16,1-7-96-16,-8-27 0 15,8-1-48-15,-8-37-4 16,4 16-12-16,-4-32 28 16,8 10-20-16,-1-4 32 0,4 10-32 15,3-6-12-15,4 21-8 0,4-6 4 16,3 10 0-16,7 6-12 15,4 6 8-15,-1 7-4 16,5 15 0-16,2 0-64 16,4 16 40-16,4 6-40 15,-4 16 40-15,1 22-8 16,-5 0 24-16,-9 18 0 16,-1-6 8-16,-14 1 8 15,0-7 0-15,-7-13 16 16,0 1-8-16,-4-16 32 15,4-1-24-15,0-18 40 16,3 0-32-16,8-9-32 16,6 0 4-16,8-1-28 15,3 4 20-15,4 3-12 16,3-3 12-16,4 12-20 16,-4 3 20-16,-7 16 24 15,0 7-8-15,-10 18 0 16,0 3 0-16,-15 13 108 15,-3-3-60-15,-14-10 76 16,0 0-72-16,-22-18 56 16,-3-7-60-16,-13-12-48 15,9-7-4-15,-10-12-128 16,14-3 72-16,4-13-180 16,14 3 132-16,7-12-392 15,14 9 280-15,14-6-408 16,10 9 356-16</inkml:trace>
  <inkml:trace contextRef="#ctx0" brushRef="#br0" timeOffset="155314.507">13286 2478 1080 0,'3'-9'400'0,"-3"9"-312"0,11-9-24 0,-4-1 248 16,3 10-184-16,4 0 72 16,4 0-120-16,3-9-36 15,0 6-28-15,11-4-24 16,0 7 4-16,14 0-104 16,3 0 60-16,11 0-480 0,-3 0 288 15</inkml:trace>
  <inkml:trace contextRef="#ctx0" brushRef="#br0" timeOffset="155898.948">13236 2905 800 0,'11'15'296'0,"-11"-15"-232"0,39 13-16 0,-18-13 204 16,0 0-148-16,14-9 0 15,4-1-60-15</inkml:trace>
  <inkml:trace contextRef="#ctx0" brushRef="#br0" timeOffset="156874.578">14503 2438 800 0,'0'-7'296'0,"0"7"-232"16,-18-3-16-16,11 3 176 15,7 3-132-15,-7-3 52 16,7 10-84-16,-7-1 16 16,7-9-44-16,-4 19-8 15,8 6-16-15,-4 28-24 16,3 1 8-16,1 27 12 16,3-2 0-16,-7-1 8 15,0-3-8-15,0-12 16 16,4-10-12-16,-4-25 192 15,3-2-112-15,-3-30 124 0,4-5-124 0,-4-32 16 32,3-3-60-32,-3-37 44 0,7 9-52 0,-3-16 80 15,3-3-64-15,0 3 0 16,0 16-32-16,0 0-12 16,4 19-4-16,-1-1-16 15,1 26 8-15,-1 9-40 16,1 13 24-16,-1 15-48 15,5 16 40-15,-8 4-28 16,3 15 32-16,-6 9-8 16,-1 3 20-16,-3-2 8 15,0-1 4-15,4-19 0 16,3-5 0-16,3-23-12 16,1 0 8-16,7-21-4 15,-1-11 0-15,4 1 24 16,1 3-8-16,-1-3-20 15,3 16 4-15,-2 0-40 16,-5 9 28-16,1 15-4 16,-4 7 16-16,-10 31 0 15,-4 1 0-15,-18 18 32 16,0-9-12-16,-13-1 4 16,2-2-8-16,-6-13-24 15,10-6 8-15,-6-19-224 16,9-13 124-16,-2-12-172 15,10-13 160-15,3-12-224 0,7 3 196 16</inkml:trace>
  <inkml:trace contextRef="#ctx0" brushRef="#br0" timeOffset="157086.511">15095 2776 1340 0,'-7'0'496'0,"7"0"-384"0,4 10-36 0,-4-7 104 15,0 6-116-15,0 7 16 16,0 9-44-16,0 6-44 16,0 4 4-16,0 2-60 15,3-2 32-15,1-1-460 16,-1 1 272-16</inkml:trace>
  <inkml:trace contextRef="#ctx0" brushRef="#br0" timeOffset="157248.752">15208 2199 1456 0,'-17'-25'536'0,"17"25"-416"0,-7-3-32 0,3 3 188 16,1 9-168-16,-8-5-36 15,4 11-44-15,0-5-236 0,3 5 112 0,4-5-536 32,4 2 356-32</inkml:trace>
  <inkml:trace contextRef="#ctx0" brushRef="#br0" timeOffset="157443.233">15512 2184 1372 0,'-4'15'508'0,"4"-15"-396"0,0 35-32 0,0-16 136 16,4-1-136-16,-1 23-32 15,1 0-32-15,-4 37 0 16,0 4-8-16,0 15-116 16,3 3 56-16,1 4-456 15,3-23 284-15</inkml:trace>
  <inkml:trace contextRef="#ctx0" brushRef="#br0" timeOffset="157638.154">15734 2068 1164 0,'3'-66'428'0,"-3"66"-332"0,4 0-24 16,-4 3 196-1,3 3-160-15,-3 13 108 16,4 15-128-16,-4 20 68 15,4 8-92-15,-8 39-16 0,4 2-28 0,-4 35 12 16,1-6-20-16,-4 28-560 16,3-25 300-16</inkml:trace>
  <inkml:trace contextRef="#ctx0" brushRef="#br0" timeOffset="197718.546">11402 3601 1172 0,'17'-9'436'0,"5"9"-340"0,20-10-24 16,-7 10 12-16,18 0-60 15,14 6-28-15,14-2 0 16,22 5 8-16,24 7 0 15,10-7-12-15,18 7 4 0,22-4 12 16,3-5-4-16,28-4-12 0,7-3 4 16,25-10 4-16,3 1 0 15,33-1 68-15,6-8-36 16,25 2 32 0,17-9-36-16,1 6 8 0,31 7-20 15,7-4-8-15,-3 13-4 16,4 6 12-16,10 6-8 15,-8-2-4-15,1 5 0 16,7 4-16-16,4 3 8 16,-18-1 4-16,17-2 0 15,-17 3 32-15,-7-3-16 16,-1-4-4-16,-13-3-8 16,-14 1-16-16,-8-4 8 0,-17 0-4 15,-21-6 0-15,-15 0-672 16,-10-6 372-16</inkml:trace>
  <inkml:trace contextRef="#ctx0" brushRef="#br0" timeOffset="210863.222">11850 4134 780 0,'0'-6'288'0,"0"6"-224"0,-11-3-20 0,8-4 100 16,6 14-88-16,-3-4 32 15,4-3-52-15,-1 9 20 16,1 1-28-16,-1 5-8 16,4 13-12-16,0 13-16 15,0 6 4-15,1 13 4 16,2-4 0-16,-6 16 16 16,3-9-8-16,-7 6 4 15,0-12-4-15,-7-4-60 16,3-3 28-16</inkml:trace>
  <inkml:trace contextRef="#ctx0" brushRef="#br0" timeOffset="211228.512">11832 4056 780 0,'7'-16'288'0,"-7"16"-224"0,21-9-20 0,-7 5 48 15,1 4-60-15,6-6 40 16,3 6-40-16,12 0-20 16,-1 0-4-16,11 6-8 15,0-2 0-15,0 5-12 16,-4 13 8-16,0 0 56 16,-6 0-28-16,-12 9 52 15,-3 4-44-15,-14 18 92 16,1-6-72-16,-19 6 12 15,0 1-40-15,-24 5 4 16,3-5-16-16,-17-1 12 16,3-6-16-16,-7-6 16 15,11-10-16-15,3-15-64 16,11 2 28-16,7-11-192 16,7-4 124-16,6-3-196 15,12 0 164-15,10-10-508 16,7 1 356-16</inkml:trace>
  <inkml:trace contextRef="#ctx0" brushRef="#br0" timeOffset="211402.044">12298 4495 832 0,'-7'6'308'0,"7"-6"-240"0,7 3-20 0,-4 3 132 16,4 4-108-16,4-1 76 15,0 7-84-15,-1-4-16 16,4 10-32-16,-7 0-20 16,4-3 0-16,-4 3-312 15,4-3 168-15</inkml:trace>
  <inkml:trace contextRef="#ctx0" brushRef="#br0" timeOffset="211521.725">12425 4143 704 0,'3'0'264'0,"-3"0"-208"0,22 0-12 0</inkml:trace>
  <inkml:trace contextRef="#ctx0" brushRef="#br0" timeOffset="211913.68">12785 4118 1196 0,'-14'7'440'0,"14"-7"-340"0,-22 9-32 15,12-6 44 1,3 7-76-16,-11-1-4 16,4 7-20-16,-7 9-20 15,7 0 4-15,-7 3-16 16,6 0 12-16,1 1 4 0,4 2 4 0,-1-9 8 15,8 3-4-15,-1-9-12 16,8-4 4-16,3-2 12 16,3-1-4-16,8-9-12 15,0 6 4-15,3-6-16 16,3 0 12-16,1 0 4 16,0 0 4-1,-8 16 0-15,1-4 0 0,-11 7 44 16,-3 0-24-1,-18 6 52-15,-1 0-40 0,-16 0-40 16,-1-3 0-16,-10-12-244 16,10 5 136-16,0-15-240 15,7 0 200-15</inkml:trace>
  <inkml:trace contextRef="#ctx0" brushRef="#br0" timeOffset="212462.187">13039 4269 996 0,'-7'-10'368'0,"7"10"-284"0,-18-9-24 16,11 3 116-1,3 6-108-15,-3-3 112 0,4 3-100 0,-4 0 28 16,7 3-64-16,-7 6 36 15,3 7-44-15,-3 3 16 16,7 0-32-16,-7 6 28 16,4 0-32-16,-5 3-12 15,8 0-8-15,-7-3 4 16,7 0 0-16,-7-3-12 16,7-3 8-16,0 3 28 15,4-9-12-15,-4 2-4 16,3 1-4-16,1-4-24 15,3-2 12-15,0-1 20 16,0-2-4-16,4-7 24 16,3 0-20-16,0-7 4 15,0-2-8-15,0-1 20 16,0 1-16-16,-3-10 24 16,3 4-24-16,-7-4 12 15,0 3-12-15,-7-3 12 16,4 0-16-16,-8 1 4 15,1 2-4-15,-5-3-16 16,1 7 4-16,-3-4 4 16,3 7 0-16,-7-1-12 15,7 4 8-15,-4 6-60 16,4 0 36-16,-4 0-164 16,8 6 108-16,-1-3-316 15,8 7 224-15</inkml:trace>
  <inkml:trace contextRef="#ctx0" brushRef="#br0" timeOffset="212779.342">13275 4448 956 0,'0'-10'352'0,"0"10"-272"0,-3 0-24 0,-1 0 180 15,8 0-140-15,-8-6 32 16,4 6-76-16,-4 0 28 15,8 6-44-15,-4 4-20 16,0-1-8-16,0 10 8 16,7 0-8-16,0-4-20 15,0 4 4-15,4 6 12 16,3-15 0-16,0 5 16 16,4-5-12-16,-1-10 60 15,1-7-40-15,-4-2 32 16,4 0-32-16,-8-16-16 15,1 6-8-15,-8-16-128 16,1 7 68-16,-4-6-244 16,3-1 172-16,-3-3-228 15,4 13 204-15</inkml:trace>
  <inkml:trace contextRef="#ctx0" brushRef="#br0" timeOffset="213213.181">13536 4225 840 0,'14'-19'312'0,"-14"19"-244"0,11-25-16 0,-8 16 252 32,4 6-176-32,-3-10 124 0,-1 13-144 0,-3-9 36 15,4 9-84-15,-1 9 0 16,1 4-36-16,0 15-48 16,-1 6 12-16,1 13 12 15,3 7 0-15,-4-1 12 16,4-6-8-16,-3-6 16 15,3-10-12-15,-4-6 16 16,4-6-16-16,-3-13 40 16,3-12-24-16,-3-16-12 15,3-3-8-15,0-19 4 16,3 10-4-16,1-20-28 16,-1 10 12-16,1 7 4 15,3 2 8-15,0 13-20 16,0 13 12-16,0 3-32 15,1 12 24-15,-1 16-12 16,3 6 16-16,-6 16 8 16,3 0 4-16,-3 0 8 15,3 0-4-15,-7-10-152 16,3-6 80-16,1-18-264 16,3-4 188-16,4-31-208 15,-1-10 200-15</inkml:trace>
  <inkml:trace contextRef="#ctx0" brushRef="#br0" timeOffset="213368.147">14203 3958 1120 0,'7'0'416'0,"-7"0"-324"0,-7 16-24 0,3-6 156 15,4-1-136-15,-3 16 52 16,-1-3-80-16,-3 19 16 16,7-4-44-16,-3 23-8 15,3-4-16-15,0 7 12 16,7 0-12-16,0 0-408 15,0-10 216-15,0-9-532 16,-4-7 404-16</inkml:trace>
  <inkml:trace contextRef="#ctx0" brushRef="#br0" timeOffset="213547.669">14023 4206 1224 0,'-11'19'456'0,"11"-19"-356"0,4 28-28 15,-1-12 156 1,4 0-140-16,4-4 44 16,7 7-80-16,10-10-28 15,4 4-16-15,21-13-116 16,7-6 60-16,14-19-348 16,-4 6 216-16</inkml:trace>
  <inkml:trace contextRef="#ctx0" brushRef="#br0" timeOffset="214113.155">15078 4244 872 0,'0'-19'324'0,"0"19"-252"0,7-16-20 0,-4 13 312 15,1 3-208-15,-8-16 132 16,4 16-168-16,-3-12 92 16,3 6-124-16,-11-4 28 15,4 10-72-15,-10-6 12 16,6 12-36-16,-10-6 0 15,3 10-12-15,-10 15-16 16,3 0 4-16,-10 16-32 16,7 9 20-16,-1 13-28 15,8-1 24-15,11 4-16 16,6-6 20-16,15 2-8 16,6-8 12-16,15-17 0 15,3-2 4-15,4-26 24 16,0-12-8-16,0-28 68 15,0 2-44-15,-8-24 40 16,-6 9-40-16,-11-18-8 16,-3 8-16-16,-18-18-24 0,0 16 8 15,-14-13-12-15,-1 15 8 0,-6 10-152 16,3 16 92-16,-3 22-172 16,7 6 136-16,3 25-176 15,8 16 160 1,6 6-412-16,11 6 300 0</inkml:trace>
  <inkml:trace contextRef="#ctx0" brushRef="#br0" timeOffset="214633.265">15547 4485 592 0,'-11'16'220'0,"11"-16"-172"0,-3 19-12 0,-1-13 144 16,8 7-104-16,-4-7 140 16,3 3-128-16,1 1 48 15,-1-1-80-15,1-3 64 16,-1-3-68-16,1 7 36 15,0-1-52-15,-4 1 44 16,3-1-48-16,-3 4 48 16,0-4-48-16,-3-6 4 15,3 7-24-15,0-4-8 16,3 3 0-16,-3-9 4 16,0 0-4-16,4 0 8 15,3 0-8-15,-7-6-12 16,0 3 4-16,0-3-172 15,0 6 96-15,-7-13-276 16,7 4 200-16,0-7-396 16,10 0 312-16</inkml:trace>
  <inkml:trace contextRef="#ctx0" brushRef="#br0" timeOffset="-214536.347">15035 4539 976 0,'-7'-13'360'0,"7"13"-280"0,4 3-20 0,-4-3 264 15,0 0-188-15,0 0 96 16,0 0-136-16,0 10 16 16,7-4-68-16,0 3-24 15,4 7-12-15,3-4-8 16,0 7 0-16,7 6 0 16,4 4 0-16,6-4-300 15,5 3 164-15,2-9-412 16,-2 6 308-16</inkml:trace>
  <inkml:trace contextRef="#ctx0" brushRef="#br0" timeOffset="-214182.292">15529 4350 840 0,'-10'10'312'0,"10"-10"-244"0,-4 9-16 15,1 1 172 1,6-4-132-16,-3 10 68 0,0 6-92 0,0-7-12 16,0 13-36-16,0 1-4 15,7-4-8-15,0 9-16 16,4-9 4-16,-1-3 56 15,5 3-28-15,9-6 8 16,-3-3-20-16,1-16 64 16,2 0-44-16,-3-16 16 15,1 4-32-15,-5-20-124 16,1 4 60-16,-8-19-424 16,1 6 264-16</inkml:trace>
  <inkml:trace contextRef="#ctx0" brushRef="#br0" timeOffset="-213749.451">16125 4495 1060 0,'8'-10'392'0,"-8"10"-304"0,-11-12-28 15,4 2 136 1,7 4-120-16,-7-3 112 15,0-1-108-15,-7 1 64 16,7 3-84-16,-11-4 20 16,7 10-44-16,-10 10-68 15,7 5 20-15,-7 4-12 16,7 16 16-16,0 2-28 0,10-2 20 0,4 2-12 16,7-2 16-16,4-10-20 15,6-6 20-15,1-19-20 16,3 0 16-16,0-16-8 31,1-3 12-31,-5-6 8 0,1 6 4 0,-8-9 8 16,1 9-4-16,-7-9-4 15,-1 6 4-15,-3 10 28 16,4 5-16-16,-8 7-32 16,4 7 8-16,0 5-88 15,7 10 56-15,-3 6-196 16,3 10 132-16,-4-4-340 15,4 4 248-15</inkml:trace>
  <inkml:trace contextRef="#ctx0" brushRef="#br0" timeOffset="-213348.515">16337 4350 1060 0,'0'-43'392'0,"0"43"-304"0,-3-29-28 0,3 23 180 16,3 6-144-16,1 0 60 15,-1 6-92-15,1 10-28 16,6 3-24-16,1 6-12 16,3 3 4-16,-3 7-4 15,3 2 0-15,-4 1-12 16,4-4 8-16,-3-5 12 0,3-4-4 0,-3-10-28 16,-1-5 12-16,1-20 40 15,-1 1-16-15,1-16-8 16,3 0-8-16,0-13 12 15,4 10-4-15,0-16-20 16,3 13 8-16,-4-7 4 16,1 19 4-16,-4 4 0 15,4 5 0-15,-4 10 44 32,0 10-24-32,-7 15 0 0,4 3-12 0,-8 6 4 15,4 10-8-15,-7 0-48 16,0-6 28-16,0-4-260 15,0-6 152-15,4-18-232 16,-1-1 204-16,4-28-496 16,7-6 364-16</inkml:trace>
  <inkml:trace contextRef="#ctx0" brushRef="#br0" timeOffset="-213185.083">16983 4027 1236 0,'-4'0'456'0,"4"0"-352"0,0 13-32 15,0-7 104 1,0 4-112-16,0 8 0 16,0-2-40-16,0 12-16 15,0 10-4-15,0 12 4 16,4 7-4-16,-1 2-180 0,1-2 100 0,-8-4-544 16,4-9 344-16</inkml:trace>
  <inkml:trace contextRef="#ctx0" brushRef="#br0" timeOffset="-212848.756">16782 4190 1248 0,'-7'-9'460'0,"7"9"-356"0,-7 25-32 0,7-9 76 16,3-7-96-16,4 13 24 15,4-3-44-15,3 6-32 16,7 0 0-16,7-9-132 15,4-4 72-15,14-5-284 16,-4-4 192-16,8-22-260 16,-1 10 236-16,-7-16-248 15,-6 6 244-15,-8 3 360 16,-4 3-84-16,-6 4 408 16,-4 3-284-16,-3 6 136 15,-4 6-208-15,-7 7 56 16,3 2-116-16,-3 14-40 15,4 2-32-15,-1 0-24 16,1 1 4-16,-1-10-104 16,5 9 60-16,-1-22-492 15,0 1 300-15</inkml:trace>
  <inkml:trace contextRef="#ctx0" brushRef="#br0" timeOffset="-212705.143">17360 3824 1048 0,'-3'-16'388'0,"3"16"-300"0,7 0-28 0,-7 6 200 16,0 0-156-16,0 4 0 16,3 2-60-16,1-2-156 15,6-1 60-15,1 4-388 16,7-4 244-16</inkml:trace>
  <inkml:trace contextRef="#ctx0" brushRef="#br0" timeOffset="-212526.073">17614 3905 1100 0,'7'10'408'0,"-7"-10"-316"0,-10 15-28 0,6-5 196 16,4-1-156-16,-3 7 144 15,3-4-144-15,-4 13 0 16,8 4-64-16,-4 14 0 16,3-8-24-16,1 25 0 15,3-7-8-15,0 3-172 16,3 4 88-16,-10-10-464 15,4 0 300-15</inkml:trace>
  <inkml:trace contextRef="#ctx0" brushRef="#br0" timeOffset="-211964.574">17364 4090 1224 0,'-21'0'456'0,"21"0"-356"0,0 16-28 0,0-13 128 31,3 3-124-31,4 7 16 0,7 2-56 0,11 4 0 16,3 0-20-16,11-3-44 16,0 3 16-16,10-10-220 15,1 0 132-15,-1-9-224 16,-7-3 184-16,1-6-120 16,-8-4 152-16,-7 4 68 15,-7-1 28-15,-7 10 164 16,-3 0-84-16,-7 0 192 15,3 0-144-15,-7 10 128 16,0-4-140-16,-4 13 24 16,4 6-76-16,-3 3 24 15,3 1-44-15,-4 11-8 16,8-8-16-16,-4 2-16 16,7 7 4-16,0-19 4 15,3-3 0-15,4-10-64 16,0-3 36-16,8-15 4 15,2-7 12-15,4-6-8 16,4-3 12-16,-4-9 4 16,-3 9 4-16,-4 3 52 15,-3 3-28-15,-4 3 88 16,-3 16-64-16,-4 0 64 16,0 3-60-16,0 19-12 15,0 0-24-15,-4 19-4 0,1-3-4 16,-8 18-8-16,4-3 4 15,-14 26-16-15,4-7 8 0,-18 6-48 16,-1-24 24-16,-13-20-256 16,7-6 152-16,-11-43-488 15,11 2 348-15</inkml:trace>
  <inkml:trace contextRef="#ctx0" brushRef="#br0" timeOffset="-211623.364">18616 4134 1172 0,'7'3'436'0,"-7"-3"-340"0,21-3-24 16,-7-3 212-1,1 6-168-15,6-3 88 0,0-4-120 0,4-2-60 31,3 9-16-31,4-3-16 16,3 3 0-16,4 0-300 0,-4 3 168 0</inkml:trace>
  <inkml:trace contextRef="#ctx0" brushRef="#br0" timeOffset="-211423.871">18644 4457 1724 0,'-17'0'640'0,"17"0"-500"0,7 6-36 0,0-6 100 16,3 0-132-16,8 0 8 15,7 0-52-15,6 0-52 16,1 3 12-16,11-3-96 16,2 7 60-16,19-14-328 15,-1-2 208-15</inkml:trace>
  <inkml:trace contextRef="#ctx0" brushRef="#br0" timeOffset="-211052.92">19576 3842 1080 0,'0'0'400'0,"0"0"-312"0,0 16-24 0,-4-16 188 16,4 10-152-16,-3 5 28 15,6 4-76-15,-6 9-24 16,3 0-16-16,-4 23-20 16,1-4 4-16,-5 15 12 15,8 1-4-15,-3 9-100 16,3-12 52-16,0-7-376 16,7-6 232-16,0-12-372 15,4-10 320-15</inkml:trace>
  <inkml:trace contextRef="#ctx0" brushRef="#br0" timeOffset="-210613.053">19974 3808 1328 0,'-3'-3'492'0,"3"3"-380"0,7 3-32 15,-7 3 148-15,0 0-140 0,0 4 0 31,7 2-56-31,0 4-12 0,0 3-12 16,7 0-40 0,0 0 16-16,7 6 24 0,4 3-4 0,0 6-60 15,3 4 28-15,-7 22-280 16,0-4 172-16,-17 13-120 16,-1-6 152-16,-20-10-76 15,-4-6 104-15,-15-6-164 16,5-13 136-16,-15-19-164 15,10-9 156-15,1-12 352 16,14-10-124-16,7-16 224 16,7 10-200-16,10 0 144 15,8 3-168-15,7 9 112 16,6 7-136-16,15 18 88 16,0 7-104-16,17 9-8 15,4 3-40-15,7 0-16 16,-7 1-8-16,0-14-16 15,-7 4 8-15,-7-10-436 16,-4-2 240-16</inkml:trace>
  <inkml:trace contextRef="#ctx0" brushRef="#br0" timeOffset="-206994.147">12054 5250 684 0,'0'-6'252'0,"0"6"-192"0,0-3-20 15,0-3 112 1,0 12-92-16,0-6 80 16,0 0-80-16,0 3 40 0,0 3-60 0,0 13 8 31,4 0-32-31,-1 16-16 0,5-1-4 0,2 13 4 15,1 16 0-15,3 6-12 16,0-3 8-16,-4 18 4 16,5-8 0-16,-5-7 24 15,1-13-12-15,-8-12 100 16,4-10-60-16,-7-15 180 16,4-13-132-16,-8-21 0 15,1-10-60-15,-8-16 32 16,4-3-40-16,-7-16 12 15,3 17-28-15,-3-20 44 16,4 16-32-16,-1-13-24 16,8 13-4-16,3 0-8 15,3 6 0-15,4-3 8 16,7 16 0-16,8 3-36 16,-1 3 20-16,3-3-4 15,5 16 12-15,-1-7-12 16,0 7 12-16,0 5-68 15,-3 4 44-15,0 4-48 16,-4 5 44-16,-4 7-40 16,1 3 40-16,-7 9 28 15,-1 6 8-15,-13 1 56 16,-1-1-32-16,-13-6 8 16,2 1-20-16,-16-4-8 15,3-6 0-15,-15-4-92 16,8-2 48-16,0-7-152 0,6 3 108 15,5-9-216-15,10 4 168 0</inkml:trace>
  <inkml:trace contextRef="#ctx0" brushRef="#br0" timeOffset="-206477.202">12495 5633 644 0,'0'-6'236'0,"0"6"-180"0,4 6-20 16,-4-6 116-16,0 0-92 16,0 3 132-16,3 3-108 15,-3-2 32 1,0 5-72-16,0 7-8 0,8 2-20 0,-5 17-20 15,1-7 0-15,-1 16 12 16,4 0-4-16,0-6 16 16,0-7-12-16,-3-12 192 15,-1-7-112-15,1-12 116 16,-1-9-120-16,-3-19 20 16,4-7-64-16,-1-9 4 15,4 7-28-15,1-10-24 16,-1 12 0-16,3-3-84 15,1 13 52-15,3 0-248 16,0 6 160-16</inkml:trace>
  <inkml:trace contextRef="#ctx0" brushRef="#br0" timeOffset="-206323.612">12866 5592 1028 0,'3'6'380'0,"-3"-6"-296"0,-7 10-20 16,7-10 68 0,7 6-84-16,-3-3 32 15,3 13-44-15,0-3-32 16,0 8-4-16,4 1 8 16,-1 7-4-16</inkml:trace>
  <inkml:trace contextRef="#ctx0" brushRef="#br0" timeOffset="-206158.057">12912 5351 912 0,'3'-10'340'0,"-3"10"-264"0,4 10-24 0,-4-1 64 15,7-3-76-15,3 4-96 16,4 6 28-16</inkml:trace>
  <inkml:trace contextRef="#ctx0" brushRef="#br0" timeOffset="-205902.128">13307 5511 1224 0,'-18'9'456'0,"18"-9"-356"0,-17 6-28 15,6-6 60 1,7 3-88-16,-10-3-28 16,4 10-12-16,-8 6 12 15,4-1-8-15,-4 7-12 16,8 0 0-16,-1 0-32 16,8 3 20-16,6 3 16 15,4 1 0-15,7-4-220 16,7 0 124-16,8-10-240 0,-1-2 192 0</inkml:trace>
  <inkml:trace contextRef="#ctx0" brushRef="#br0" timeOffset="-205542.209">13437 5667 912 0,'-10'4'340'0,"10"-4"-264"0,3 18-24 0,1-11 36 16,-1 2-60-16,4-6 68 15,4 7-56-15,3-4 20 16,4 3-40-16,3-9 36 16,0 0-32-16,7-9 32 15,0-1-32-15,4-5 12 16,-4 2-20-16,1-12 20 16,-5 6-24-16,-6-9 24 15,0 3-24-15,-11-3 76 16,-4 6-52-16,-10 3 180 15,0 7-120-15,-11 5 52 16,1 7-84-16,-8 10-64 16,8 8-4-16,-5 8-20 15,8 11 12-15,0 7-8 16,11 0 8-16,6 9 0 16,8-9 4-16,10-6 8 15,7 3 0-15,7-19-116 16,4-7 64-16</inkml:trace>
  <inkml:trace contextRef="#ctx0" brushRef="#br0" timeOffset="-203952.956">14235 5329 904 0,'-4'0'332'0,"4"0"-256"0,-3 3-24 0,-1-3 176 16,8 0-136-16,-4 0 104 15,3 6-112-15,-3-3-28 16,4 7-36-16,-1 15-16 15,8 3 0-15,3 16-24 16,0 6 12-16,4 13 4 16,3 0 4-16,-4 2 8 15,5 4-4-15,-5-15-4 16,1-17 4-16,-1-12 40 16,1-15-24-16,0-26 44 15,3-3-36-15,0-15-16 16,0-4-4-16,-3-6-8 15,0 7 0-15,-8-4 0 16,4 19 0-16,-3-3-20 16,-1 15 12-16,-3 10-24 15,4 4 20-15,-4 21 4 16,4 0 8-16,-4 19-28 16,3 0 16-16,1-7 24 15,3 1-8-15,7-22 124 16,0-7-72-16,11-25 136 15,0-12-108-15,7-25 20 16,-1 6-60-16,-2-22 8 16,-1 12-32-16,-7-12-220 15,-3 16 108-15,-4 6-372 16,-3 12 260-16,-1 20-548 0,1 5 424 16</inkml:trace>
  <inkml:trace contextRef="#ctx0" brushRef="#br0" timeOffset="-203726.872">15169 5667 1276 0,'-7'-15'472'0,"7"15"-364"0,0-10-32 0,-3 4 180 15,3 12-156-15,-4-6 36 16,8 0-80-16,-4 4-8 15,0 11-28-15,0 4-20 16,3 6-4-16,1 3-128 16,-1 7 72-16,5-1-460 15,-1-5 288-15</inkml:trace>
  <inkml:trace contextRef="#ctx0" brushRef="#br0" timeOffset="-203591.23">15318 5144 1144 0,'-7'-16'420'0,"7"16"-324"0,-4 6-28 0,1-6-28 16,3 10-36-16,-4 5-248 15,4 4 132-15</inkml:trace>
  <inkml:trace contextRef="#ctx0" brushRef="#br0" timeOffset="-203397.752">15550 5222 1120 0,'0'3'416'0,"0"-3"-324"0,-3 10-24 0,-1 5 84 16,8-5-96-16,-4 18-12 16,3-3-28-16,-3 22-16 15,4 3 4-15,0 7-4 16,3 2 0-16,7 13-248 15,-4-9 136-15</inkml:trace>
  <inkml:trace contextRef="#ctx0" brushRef="#br0" timeOffset="-202854.198">15325 5508 944 0,'-7'12'352'0,"7"-12"-276"0,7 31-20 16,0-18-4 0,7-4-40-16,7 10 4 15,4-3-8-15,10-7 20 0,4 1-16 0,10-10-20 32,-3-3 0-32,7-23 4 0,-4 11 4 0,1-23 0 15,-4 4 0-15,-11-1 44 16,-3 4-24-16,-11-10 192 15,-4 13-116-15,-6 3 76 16,-4 3-104-16,-3 0 52 16,3 12-68-16,-4 1-12 15,4 15-24-15,0 7 8 16,0 12-16-16,4 13-12 16,0 5 0-1,-1 17-24-15,1-7 16 0,-4 19-120 16,0-3 76-16,-4-3-56 15,4-6 64-15,-3-29 16 16,3-6 20-16,0-25-8 16,0-3 12-16,4-28-4 15,-1 9 4-15,1-13 8 16,3 1 0-16,0 9-12 16,4 6 8-16,-4 0 4 15,3 13 0-15,-2 12 24 16,2 4-12-16,-3 8 32 15,0 1-28-15,1 16 4 16,-1-7-12-16,-4 3-348 16,4-9 184-16,0-6-520 15,1-10 380-15</inkml:trace>
  <inkml:trace contextRef="#ctx0" brushRef="#br0" timeOffset="-202474.287">16454 5583 1132 0,'3'-10'420'0,"-3"10"-328"0,4 0-24 0,-4-3 244 15,0 3-184-15,-4-6 20 16,4 12-92-16,-11-6 16 16,4 0-40-16,-10 3 24 15,6 7-28-15,-10-1-28 16,7 7 0-16,-7 12-28 15,7 7 16-15,0 18-56 16,3-6 36-16,7 13-56 16,8-13 52-16,7-4 0 15,3-14 20-15,7-14 40 16,4 1-16-16,3-25 52 16,3-7-32-16,-2-19 28 15,-5-2-28-15,-6-7 0 16,-4 6-16-16,-10-6-52 15,-1 10 24-15,-10-1-112 16,4 17 72-16,-8-1-212 16,8 9 148-16,-5 10-224 15,8 4 192-15</inkml:trace>
  <inkml:trace contextRef="#ctx0" brushRef="#br0" timeOffset="-202191.04">16697 5768 1040 0,'14'-16'384'0,"-14"16"-300"0,4-9-20 0,-4 9 104 16,0 0-104-16,0 0 16 16,3 9-44-16,1 7 8 15,-1 3-24-15,1 9-8 16,3 6-8-16,0 4-4 16,0 3 0-16,7-7 8 15,0-2-4-15,4-17 120 16,3-5-68-16,4-29 112 15,-1 3-96-15,5-31-4 16,-1 3-40-16,3-18-140 16,-2 8 60-16,-1-9-212 15,-3 10 148-15,-4 0-172 16,-4 9 160-16,-2 0-204 16,-1 16 184-16</inkml:trace>
  <inkml:trace contextRef="#ctx0" brushRef="#br0" timeOffset="-202001.553">17244 5297 1380 0,'7'-18'512'0,"-7"18"-396"0,-7-13-36 15,3 7 212-15,8 0-176 0,-8 2 52 32,4 8-100-32,-3 11-32 0,6 4-24 0,-3 16-36 15,4 8 12-15,-1 20-4 16,4-10 8-16,0 20-204 31,4-11 116-31,-4 7-524 0,0-12 344 0</inkml:trace>
  <inkml:trace contextRef="#ctx0" brushRef="#br0" timeOffset="-201833.008">16958 5332 1216 0,'-7'28'448'0,"7"-28"-348"0,14 44-28 0,0-19 24 16,4-6-68-16,14 0 32 15,-1-4-32-15,15 1-72 16,0-3 24-16</inkml:trace>
  <inkml:trace contextRef="#ctx0" brushRef="#br0" timeOffset="-201487.378">17819 5429 1100 0,'-11'-6'408'0,"11"6"-316"0,4-10-28 0,-4 10 232 16,0 0-176-16,0 0 152 15,0 0-156-15,-4 7 12 16,4 2-80-16,-3 7 24 16,6 6-40-16,-3-3-8 15,4 12-16-15,-4 7-16 16,0-1 4-16,0 23-156 15,7 2 88-15,0 11-480 16,3-4 304-16,-2-16-312 16,2-12 320-16</inkml:trace>
  <inkml:trace contextRef="#ctx0" brushRef="#br0" timeOffset="-201140.316">17868 5304 1172 0,'-14'-60'436'0,"14"60"-340"0,-14-19-24 15,10 10 268 1,4 6-200-16,-3-4 12 16,6 7-92-16,1-6-32 15,7 12-16-15,3-6-12 16,3 0 4-16,12 7-24 0,2-4 12 0,8 6-4 16,3 7 4-16,4 3 0 15,0 0 0-15,0 15 0 31,-7-6 0-31,-7 16-64 0,-8 0 40 0,-13 9 12 32,-4-6 16-32,-25 16 28 0,1-9-12 0,-26 8 56 15,1-8-36-15,-11-4-24 16,7-13-8-16,0-12-184 16,15-12 96-16,2-7-92 15,12-6 104-15,10-9-200 16,10 3 156-16,15-13-516 15,3 0 356-15</inkml:trace>
  <inkml:trace contextRef="#ctx0" brushRef="#br0" timeOffset="-200963.788">18419 5661 1172 0,'0'0'436'0,"0"0"-340"0,-4 10-24 15,0-4 240 1,8-3-184-16,-4 3 72 15,0 7-120-15,0 2-8 16,4 4-48-16,-4 10-32 16,3 5 4-16,1 1-256 15,3 2 144-15,-4-5-604 16,4-4 400-16</inkml:trace>
  <inkml:trace contextRef="#ctx0" brushRef="#br0" timeOffset="-200814.189">18500 5297 1236 0,'-4'0'456'0,"4"0"-352"0,0 19-32 0,0-3-12 15,7 3-48-15,4-4-152 16,3 11 72-16,11-5-296 16,-1-2 200-16</inkml:trace>
  <inkml:trace contextRef="#ctx0" brushRef="#br0" timeOffset="-200453.011">19039 5511 1152 0,'-7'9'428'0,"7"-9"-332"0,-17-9-28 0,3 9 304 16,3 0-216-16,-14 0 80 16,4 6-140-16,-7-3-48 15,3 6-32-15,-3 7-32 16,3 3 8-16,-3 6-24 15,7 0 20-15,3 3-12 16,8-3 12-16,3-3-20 16,10 3 20-16,8-6-4 15,3-3 8-15,7-7-12 16,0 1 12-16,4-10 4 16,0 9 4-16,6-9 8 15,1 10-4-15,0-1-12 16,-4 7 4-16,-7 6 12 15,-3 3-4-15,-15 9-72 16,-3-6 36-16,-17 7-144 0,-1-7 96 16,-10-3-264-16,7-6 196 15,-7-13-480-15,6-3 352 0</inkml:trace>
  <inkml:trace contextRef="#ctx0" brushRef="#br0" timeOffset="-200206.322">19519 5501 1300 0,'11'-9'480'0,"-11"9"-372"0,-14 0-32 0,3 0 212 16,8 0-172-16,-12-6 124 16,5 2-144-16,-11 4 48 15,7 0-84-15,-8 10-24 16,5-1-24-16,-4 10-44 15,3 6 16-15,0 13-12 16,8-4 16-16,3 16-44 16,3 1 28-16,11 8-364 15,7-12 216-15,8-12-280 16,6-7 264-16</inkml:trace>
  <inkml:trace contextRef="#ctx0" brushRef="#br0" timeOffset="-199856.276">19918 5467 976 0,'-11'0'360'0,"11"0"-280"0,-3 6-20 0,-4-3 276 16,0 3-196-16,-7 4 120 15,-1-1-152-15,-6 7 28 16,4-4-80-16,-8 10-16 16,4-3-24-16,-4 3-20 15,7 3 0-15,-3 4-4 16,11 2 0-16,3 0-56 15,7 4 36-15,10-1-24 16,4 1 32-16,11-13 0 16,0 0 12-16,6-19 52 15,1-3-24-15,0-19 52 16,0 3-40-16,-4-21 12 16,-3 8-28-16,-8-15 8 15,1 10-12-15,-11-10-8 16,0 10 0-16,-11 2-68 15,4 1 36-15,-7 9-148 16,0 3 100-16,0 7-344 16,7 12 232-16</inkml:trace>
  <inkml:trace contextRef="#ctx0" brushRef="#br0" timeOffset="-199567.707">20186 5652 1068 0,'7'0'396'0,"-7"0"-308"0,-7 9-24 16,3-9 168 0,1 10-140-16,-8-1 68 0,4 7-92 0,-7 2-48 15,7 8-16-15,0 2-12 16,7 0 0-16,4 7 44 16,6-7-24-16,4-9 80 15,7-4-56-15,4-15 100 16,0 0-76-16,3-25 88 15,4-3-88-15,-4-10 8 16,-3 4-44-16,-8-10-20 16,1 9-8-16,-4-8-192 15,-3 11 108-15,-4-9-256 16,0 13 196-16,0 3-320 16,0 6 268-16</inkml:trace>
  <inkml:trace contextRef="#ctx0" brushRef="#br0" timeOffset="-199148.19">20602 5486 1424 0,'0'0'528'0,"0"0"-412"0,0-4-32 16,0 8 120 0,0 2-128-16,-3 3-4 15,3 1-44-15,-7 8-28 16,7 8-4-16,-4 2 4 15,4 6 0-15,0 1-20 0,4-1 12 0,-4-6 12 16,3-9 0-16,-3-9 16 16,7-4-12-16,0-22 4 15,7-3-4-15,4-15-8 16,0 0 4-16,6-20-16 16,1 13 8-16,3-18-4 15,0 15 0-15,1-9 24 16,-1 18-8-16,-3 7 16 15,-4 9-16-15,-4 13-4 16,-2 12 0-16,-5 13 4 16,4 9-4-16,-7 13-4 15,0 3 4-15,-3 3-4 16,-1 0 0-16,-3 3-56 16,0-12 32-16,0-10-296 15,4-3 176-15,3-19-260 16,7-6 232-16,7-34-476 15,7-4 364-15</inkml:trace>
  <inkml:trace contextRef="#ctx0" brushRef="#br0" timeOffset="-198982.634">21403 5003 1372 0,'4'0'508'0,"-4"0"-396"0,-15 15-32 15,12-15 100 1,3 10-116-16,-4-1 36 15,4 10-60-15,-3 6-68 16,3 0 16-16,-4 22 0 16,8 0 8-16,-8 28-192 0,4 1 108 0</inkml:trace>
  <inkml:trace contextRef="#ctx0" brushRef="#br0" timeOffset="-198784.385">21156 5125 1560 0,'-3'3'576'0,"3"-3"-448"0,0 16-36 0,0-7-4 16,7 1-68-16,7-1-8 16,7 0-8-16,14-2 4 15,4 2-4-15,14-9-152 16,3 0 80-16</inkml:trace>
  <inkml:trace contextRef="#ctx0" brushRef="#br0" timeOffset="-198455.608">22084 5260 1476 0,'7'0'544'0,"-7"0"-420"0,7 0-36 0,-3 0 160 15,-1 0-152-15,8 0 8 16,3 0-64-16,10-10-28 16,8 10-8-16,18-6-48 15,-1 3 24-15,11-3-224 16,3 6 136-16</inkml:trace>
  <inkml:trace contextRef="#ctx0" brushRef="#br0" timeOffset="-198242.184">22109 5457 1536 0,'-4'10'572'0,"4"-10"-448"0,18 0-32 16,-8 0 84-1,4 6-116-15,11-3 0 16,3-3-36-16,18 0-16 15,0 6-4-15,10-12-280 16,4 3 152-16,7-13-460 16,-3-2 328-16</inkml:trace>
  <inkml:trace contextRef="#ctx0" brushRef="#br0" timeOffset="-197629.857">23185 5636 1444 0,'-7'6'536'0,"7"-6"-420"0,0 4-28 0,0-4 20 15,0 0-76-15,0-4-64 16,0-2 12-16,0 3-320 15,3-3 188-15,8-7-832 16,6-3 544-16</inkml:trace>
  <inkml:trace contextRef="#ctx0" brushRef="#br0" timeOffset="-196370.388">24119 5056 612 0,'4'-13'228'0,"-4"13"-180"0,7-15-12 0,-7 8 160 15,4 7-116-15,-4-3 188 16,0 3-152-16,-4-9 120 15,4 3-136-15,-4-4 52 16,1 10-88-16,-4-9 28 16,0 9-56-16,-7 0 60 15,3 0-56-15,-14 9 28 16,4 1-40-16,-18 8 0 16,8 8-16-16,-15 8-24 15,11 4 4-15,-4 31-12 16,11-7 8-16,3 29 0 15,11-9 4-15,7 6 0 16,10-16 0-16,8-3-20 16,3-7 16-16,7-18 4 15,7-9 8-15,4-23 68 16,3-2-36-16,-3-20 76 16,-4-2-60-16,-10-19 8 15,0 12-32-15,-22-16 12 16,1 7-20-16,-22 0-44 15,0 3 16-15,-10-4-96 16,3 4 60-16,-7 16-284 16,8 0 184-16</inkml:trace>
  <inkml:trace contextRef="#ctx0" brushRef="#br0" timeOffset="-194733.564">12227 6464 768 0,'-3'3'284'0,"3"-3"-220"0,10 16-20 0,-10-10 156 16,0-3-120-16,0 13 56 15,0-4-80-15,0 13 20 16,4 1-44-16,-4 8-44 16,7 4 4-16,0 15 0 15,4 10 8-15,-4 9 8 32,3-3-4-32,-6-6 16 0,3-7-12 0,-7-12 156 15,3-6-92-15,-6-13 120 16,3-7-108-16,-4-18 28 15,4-3-68-15,-3-37-16 16,3 2-16-16,0-25-36 16,3 0 12-16,1-9 4 15,3 3 8-15,3-6-12 16,5 16 8-16,-1-7-4 16,0 12 0-16,0-5 0 15,3 15 0-15,1 6-20 16,3 10 16-16,4 3-4 15,0 9 8-15,3 4-36 16,4 5 24-16,-1 7-20 16,1 10 24-16,-4 9-28 15,-3 6 28-15,-14 12-12 16,-4 4 16-16,-25 6 8 16,0 3 4-16,-20 4-56 15,6-7 32-15,-10-10-104 16,6-2 72-16,-6-16-132 15,10-10 104-15,0-3-116 0,11-3 112 16,11-12-464-16,6 9 304 16</inkml:trace>
  <inkml:trace contextRef="#ctx0" brushRef="#br0" timeOffset="-194417.284">12816 6762 956 0,'-3'-3'352'0,"3"3"-272"0,0 0-24 0,0 0 92 15,0 0-92-15,0 9 24 16,7 1-48-16,-7 8 32 16,3 7-36-16,-3 10-16 15,4-1-4-15,-4 4 0 16,4 6-4-16,-1-16 24 15,1 0-16-15,-4-12 136 16,3-13-80-16,-3-22 40 16,11 1-64-16,-4-26-24 15,3 0-12-15,1-3-28 16,-1 3 12-16,1-3-4 16,3 12 4-16,0 1-284 15,4 15 160-15</inkml:trace>
  <inkml:trace contextRef="#ctx0" brushRef="#br0" timeOffset="-194223.143">13247 6696 912 0,'3'0'340'0,"-3"0"-264"0,0 0-24 0,0 0 140 15,0 0-116-15,0 3 96 16,0 10-104-16,0-1 12 15,4 7-48-15,-4 16-20 16,3-1-8-16,-3 4-148 16,0 2 80-16,0-8-376 15,4 2 240-15</inkml:trace>
  <inkml:trace contextRef="#ctx0" brushRef="#br0" timeOffset="-194087.505">13367 6404 1028 0,'-7'-18'380'0,"7"18"-296"0,3 15-20 16,-3-5-36-1,4-1-28-15,3 10-204 16,3 0 112-16</inkml:trace>
  <inkml:trace contextRef="#ctx0" brushRef="#br0" timeOffset="-193877.783">13751 6646 1224 0,'-17'0'456'0,"17"0"-356"0,-18 6-28 0,4-6 184 16,7 0-156-16,-11 6 56 16,4-2-92-16,-7 5-56 15,7 7-8-15,-4 2-40 16,8 7 24-16,-1 7-20 15,7 12 20-15,12 0-80 16,2 0 56-16</inkml:trace>
  <inkml:trace contextRef="#ctx0" brushRef="#br0" timeOffset="-193501.776">14104 6912 852 0,'0'10'316'0,"0"-10"-248"0,4 15-16 16,-1-8 120-1,4-4-104-15,4 3 36 16,3-3-64-16,4-3 20 16,3 0-32-16,7-12 28 15,-3-4-32-15,3-9 32 16,0 6-32-16,-3-15 32 15,-4 5-32-15,-3-5 32 0,-4 9-32 0,-7 3 76 16,-4 3-56-16,-10-3 172 31,4 13-120-31,-15 6 88 16,4 3-104-16,-14 9-116 0,7 7 16 0,-8 21-8 16,12 10 16-16,-5 7-40 15,12 5 24-15,-1-2-168 16,15-4 104-16,17-3-256 15,0-12 196-15,18-13-284 16,0-13 252-16</inkml:trace>
  <inkml:trace contextRef="#ctx0" brushRef="#br0" timeOffset="-192930.742">14915 6724 912 0,'4'-9'340'0,"-4"9"-264"0,11-10-24 15,-8 10 184 1,1 0-140-16,3-6 88 0,0 6-112 0,0 0 44 16,3 6-72-16,1 4-4 15,0 9-24-15,-1 15-12 16,1 4 0-16,3 15-24 16,3 0 12-16,1 1 12 15,0-1 0-15,-1-12-4 16,1-10 4-16,0-15 4 31,3-7-4-31,0-18 24 0,4-7-16 0,-1-22-4 16,-2 4-4-16,-1-19 4 15,-4 9-4-15,-3 0-4 16,1 13 4-16,-5-1 12 16,1 20-8-16,-4 5-12 15,0 7 0-15,0 25-4 16,3 4 0-16,1 15 0 15,0 6 0-15,3-3 16 16,3-3-4-16,5-16 8 16,-1 0-8-16,3-18 32 15,5-10-20-15,-1-29-12 16,4 1-8-16,-4-25-340 16,0 6 188-16,0-13-740 15,-3 13 500-15</inkml:trace>
  <inkml:trace contextRef="#ctx0" brushRef="#br0" timeOffset="-192737.268">15903 6928 1196 0,'11'19'440'0,"-11"-19"-340"0,7 16-32 0,-4-13 284 15,1 6-208-15,-1 0 116 16,1-2-148-16,0 8-76 15,-1-2-24-15,-3 6-56 16,0-4 24-16,0 14-268 16,0-4 160-16</inkml:trace>
  <inkml:trace contextRef="#ctx0" brushRef="#br0" timeOffset="-192556.57">16168 6436 1580 0,'-4'-32'584'0,"4"32"-452"0,-3-9-40 16,-1 9 20-1,4 0-80-15,-3 0-216 16,6 9 100-16,1-2-436 16,3-4 288-16,3 3-404 15,8-6 360-15</inkml:trace>
  <inkml:trace contextRef="#ctx0" brushRef="#br0" timeOffset="-192377.049">16415 6527 1224 0,'-11'18'456'0,"11"-18"-356"0,-10 29-28 0,6-14 172 16,4 4-148-16,-3 9-28 16,3 4-44-16,0 21-40 15,7 4 8-15,-4 12 4 16,8-7 4-16,-1-5-300 15,4-4 164-15,-7-9-440 16,0-10 324 0</inkml:trace>
  <inkml:trace contextRef="#ctx0" brushRef="#br0" timeOffset="-191863.563">16344 6762 1152 0,'-28'-47'428'0,"28"47"-332"0,-21-44-28 0,14 35 288 16,3 9-208-16,1-4 4 15,3 4-96-15,3 4-64 16,8 11 0-16,10-2-8 16,4 9 8-16,13-4-132 15,1 1 72-15,11-9-252 16,-1-7 180-16,4-13-76 16,-4 1 124-16,1-19 48 15,-8 0 24-15,-3-16 132 16,-7 15-60-16,-11-11 184 15,-4 8-136-15,-13-2 148 16,0 9-140-16,-8 0 104 16,0 6-124-16,-3 9 0 15,7 10-52-15,-3 10-52 16,3 9 8-16,0 15 0 16,3 1 8-16,1 12-20 0,3 6 12 0,0 10 12 15,0 6 0-15,4 0-92 16,3-13 52-16,3-18-52 15,1-4 52-15,3-24-16 16,4-10 32-16,0-22 20 16,3-3 0-16,-3-10 36 15,-1 7-20-15,1-7 56 16,-4 17-40-16,0-7 36 16,0 15-36-16,-3 4 36 15,3 12-40-15,0 13 4 16,1 6-20-16,-5 13-16 15,4 6 0-15,-3-1-40 16,3 4 24-16,-3-12-312 16,3-1 184-16</inkml:trace>
  <inkml:trace contextRef="#ctx0" brushRef="#br0" timeOffset="-191517.11">18196 6439 1120 0,'-14'6'416'0,"14"-6"-324"0,-10 3-24 0,6-3 148 15,4 0-132-15,-3 7 96 16,3 2-100-16,0 0 8 16,3 10-52-16,1 0-24 15,-1 6-4-15,1 10-20 16,3-1 8-16,-4 13 12 16,1 0-4-16,-1 13-12 15,4 2 4-15,-3-5-376 16,-1-7 208-16,-3-15-364 15,0-14 308-15</inkml:trace>
  <inkml:trace contextRef="#ctx0" brushRef="#br0" timeOffset="-191183.001">18189 6182 1216 0,'0'-28'448'0,"0"28"-348"0,7 6-28 16,-3-6 8-1,3 0-60-15,3 3 36 16,8 3-32-16,0-3 4 16,3 7-16-16,7 2 0 15,0 1-4-15,4 6-8 16,0 3 4-16,10 15-4 16,-3 1 0-16,0 12 8 0,-4-3-4 15,-10 13 32-15,-8-10-20 0,-17 9 76 16,-3-2-56-16,-22 9 48 15,0-10-48-15,-13-3 8 16,6-6-28-16,-10-15-104 16,6-10 44-16,1-16-252 15,7-6 160-15,7-9-164 16,10-1 168-16,15-15-396 16,10 9 296-16</inkml:trace>
  <inkml:trace contextRef="#ctx0" brushRef="#br0" timeOffset="-191026.422">18895 6721 996 0,'14'9'368'0,"-14"-9"-284"0,3 4-24 0,-3 5 212 16,0 0-160-16,-3 7 80 16,3 3-116-16,-4 6-48 15,4 0-24-15,-7 3-76 16,7-3 40-16,-3-3-400 15,6 3 236-15</inkml:trace>
  <inkml:trace contextRef="#ctx0" brushRef="#br0" timeOffset="-190832.938">19054 6313 1224 0,'3'-37'456'0,"-3"37"-356"0,-3-10-28 0,-1 4 148 16,8 12-136-16,-8-2-52 15,4 5-24-15,0 7-276 16,7 2 148-16,4 8-332 16,6-8 256-16</inkml:trace>
  <inkml:trace contextRef="#ctx0" brushRef="#br0" timeOffset="-190482.874">19406 6498 1268 0,'-24'4'468'0,"24"-4"-364"0,-39 9-28 0,21-9 72 16,4 6-96-16,-18-3-4 15,8 4-28-15,-8 2-52 16,11 7 20-16,-4 3-24 16,11-1 20-16,3 1 16 15,8 6 4-15,10-6-28 16,3 0 12-16,15 0-32 15,3-10 28-15,8 4 32 16,-1-4-8-16,4-6 0 16,-4 3-4-16,4-6 20 15,-4 4-12-15,0 2-4 16,-3 3-4-16,-11 4 48 16,-3 3-28-16,-18 18 60 15,0-6-48-15,-18 7-76 16,1 9 16-16,-15-7-64 0,7-9 52 0,-14-2-220 15,8-8 140 1,-1-8-292-16,11-10 232 0</inkml:trace>
  <inkml:trace contextRef="#ctx0" brushRef="#br0" timeOffset="-190108.874">19837 6646 1164 0,'0'0'428'0,"0"0"-332"0,-18 6-24 0,7-6 116 16,4 6-116-16,-10-6 88 15,6 0-96-15,-6 0 40 16,6 0-64-16,-7 4-20 16,4 2-12-16,-3 3-36 15,6 4 16-15,0 12-12 16,8 3 12-16,6 7 0 15,4 8 4-15,8 1-56 16,6-6 36-16,7-4-16 16,0-8 28-16,4-23 44 15,-4 3-16-15,0-25 80 16,-3-6-56-16,-4-13-4 16,-3-2-20-16,-11-4-56 15,-4 0 28-15,-6 3 4 0,-1 7 8 16,-3-7-128-1,0 19 72-15,0-3-268 0,4 6 184 16,-1 13-192 0,8 6 196-16,3 6-204 0,7 3 196 0</inkml:trace>
  <inkml:trace contextRef="#ctx0" brushRef="#br0" timeOffset="-189798.706">20228 6687 1068 0,'25'0'396'0,"-25"0"-308"0,7-7-24 0,-7 4 168 15,0 6-140-15,-4-3 52 16,4 7-84-16,-7-4 40 16,4 6-56-16,-8 7-28 15,8-1-16-15,-4 7 0 16,3 4 0-16,8 8-20 16,3-6 12-16,3 0 12 15,8-6 0-15,3-18 120 16,0 2-68-16,8-28 120 15,-1 3-100-15,4-25-28 16,-4 3-32-16,-4-18-68 16,1 15 28-16,-7-19-228 15,-1 10 140-15,-6 0-216 16,0 6 188-16,-4-4-268 16,0 20 232-16</inkml:trace>
  <inkml:trace contextRef="#ctx0" brushRef="#br0" timeOffset="-189381.821">20722 6373 1016 0,'7'3'376'0,"-7"-3"-292"0,4 6-20 0,-4-2 156 16,3-4-132-16,-3 9 36 16,4 7-76-16,-4 2 16 15,3 1-36-15,-3 16 0 16,4-7-16-16,-4 13 100 15,0-4-64-15,0-2 8 16,0-7-36-16,0-3 24 16,0-12-28-16,3-13 40 15,4 0-32-15,8-19-40 16,2-6 8-16,8-16-8 16,0 0 8-16,-1-12 8 15,1 9 0-15,3-3 0 16,-3 13 0-16,-4 5 8 15,0 11-4-15,-3 2 32 16,-1 16-20-16,-6 6 48 16,3 7-36-16,-7 18-4 15,4 0-16-15,-8 13 4 16,4 0-8-16,-7 9 8 16,4-9-8-16,-4 3-116 15,3-12 60-15,1-10-412 0,3-6 260 16,7-29-344-16,4-5 312 0</inkml:trace>
  <inkml:trace contextRef="#ctx0" brushRef="#br0" timeOffset="-189224.732">21502 6141 976 0,'21'-31'360'0,"-21"31"-280"0,7-29-20 0,-7 20 276 16,4 3-196-16,-4 3 196 15,0 3-192-15,-4 9 24 16,4 0-100-16,-7 20-24 15,3-4-28-15,-6 19-36 16,6-1 8-16,-3 23 4 16,7 3 8-16,-3 3-256 15,3 1 140-15</inkml:trace>
  <inkml:trace contextRef="#ctx0" brushRef="#br0" timeOffset="-189039.225">21378 6125 1268 0,'11'25'468'0,"-11"-25"-364"0,14 19-28 16,-3-9 64 0,3 8-92-16,7 1-20 0,0 0-16 15,7 6-40-15,4-6 16 0</inkml:trace>
  <inkml:trace contextRef="#ctx0" brushRef="#br0" timeOffset="-188728.048">22169 6445 1432 0,'-11'3'532'0,"11"-3"-412"0,0 10-36 0,4-4 176 15,-1-6-160-15,4 3 56 16,7 3-92-16,11 4-4 15,3-4-36-15,14-3-12 16,1 7-8-16,13-10-120 16,-3 9 64-16,0-9-368 15,-7 0 236-15</inkml:trace>
  <inkml:trace contextRef="#ctx0" brushRef="#br0" timeOffset="-188547.09">22221 6690 1328 0,'-3'0'492'0,"3"0"-380"0,32 9-32 0,-8-3 120 15,1-6-124-15,17 0-28 16,8 7-32-16,6-14-212 16,-3 7 108-16,11-18-412 15,-1 2 276-15</inkml:trace>
  <inkml:trace contextRef="#ctx0" brushRef="#br0" timeOffset="-188319.944">23506 6574 1744 0,'-7'6'648'0,"7"-6"-504"0,3 0-40 15,-3 0 268 1,0 0-224-16,0 0-16 16,0 0-80-16,0 0-52 15,0 0 0-15,0 0-264 16,7 3 144-16,0-6-340 16,4 3 260-16</inkml:trace>
  <inkml:trace contextRef="#ctx0" brushRef="#br0" timeOffset="-187864.168">24049 6194 1040 0,'7'-6'384'0,"-7"6"-300"0,0 6-20 0,-4-6 244 15,4 3-180-15,-7 7 116 16,4-4-144-16,-8 7-8 16,4-4-56-16,-10 16-36 15,6 0 0-15,-7 13 16 16,4-4-8-16,0 10-4 15,4-6 0-15,2-4-4 16,5 1 0-16,6-13 112 16,8 0-60-16,7-13 68 15,3 1-68-15,11-10 60 16,3 0-64-16,7-7-16 16,1-2-20-16,-1-1-12 15,0-5 4-15,4-4-76 16,-4 6 40-16,4-12-224 15,-3 7 140-15,-5-11-352 16,-6 7 260-16,-7-9-492 16,-8 6 396-16</inkml:trace>
  <inkml:trace contextRef="#ctx0" brushRef="#br0" timeOffset="-187680.658">24324 6172 1380 0,'-11'41'512'0,"11"-41"-396"0,-10 97-36 0,3-40 92 16,3-4-112-16,-3 29-24 15,4 5-24-15,-8 11-12 16,8-7 0-16,-1-4-528 16,8-15 288-16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2-05T23:22:42.186"/>
    </inkml:context>
    <inkml:brush xml:id="br0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26882 4269 1904 0,'-18'-6'0'0,"-17"2"-4"16,14-2 8-16,-11 6-4 15,-10-3-20-15,-8-3 12 16,-3 3 32-16,-3-4-16 15,3 7 60-15,-7-3-36 0,-4 3-24 16,-6 3-8-16,-4 4 24 16,-4 2-12-16,1 4-32 15,2-4 12-15,-2 7 0 16,-4 3 8-16,0-4 8 0,-4 1-4 16,4-4 16-16,7-2-12 15,0-1-12-15,3 7 0 16,0 0 20-16,1-4-8 15,-1 4-4-15,4 3 0 16,4-1 4-16,10 8-4 16,4 2-4-16,3 6 4 15,7-6-32-15,7 16 16 16,0 3-20-16,8 13 16 16,2 3 16-16,12-10 4 15,-1 0 16-15,11 1-12 16,4-7 4-16,10 3-4 0,0-3-8 15,7 3 4 1,0 0-4-16,11 4 0 0,7-1 8 16,10 0-4-16,11 0-4 15,11 10 4-15,10-10-4 16,-7-9 0-16,11 0-56 16,10-9 32-16,4 2 20 15,7-12 4-15,-8-6 12 16,1-9-8-16,11-10 8 15,9 0-8-15,-2-10 32 16,-8 1-20-16,8-10-4 16,10 0-8-16,-11-6-4 15,-10 0 0-15,-7-3 24 16,-1-7-12-16,1-2 32 16,-7-7-28-16,-11 0 20 0,-7-3-20 15,-10 3 8-15,-15 0-12 16,-10 6 36-1,-7 4-24-15,-8-1 32 0,-6 7-32 16,-11-6 4-16,-3-1-16 16,-8-9-8-16,-7 0 0 15,-6-3-24-15,-11-9 12 16,-8-10 32-16,-13 0-16 16,-8 7 60-16,-10-4-36 15,-7 0 36-15,-7 1-36 16,-10 8-52-16,-22 7 8 0,-7-3-60 15,-11 12 40-15,-21 10-204 16,-17 19 132-16,-25 21-432 16,-25 32 300-16,-10 28-580 15</inkml:trace>
  <inkml:trace contextRef="#ctx0" brushRef="#br0" timeOffset="11557.804">32713 7536 704 0,'-7'0'264'0,"0"-9"-208"0,0 6-12 0,3-3 124 15,-3-1-100-15,0-2 8 0,-3-1-48 16,-4 1 44-16,-4-10-40 15,0 10 28-15,-6-7-32 0,-1 7 28 16,-7-4-32 0,0-2 32-16,-3 5-32 15,0 1 12-15,-4-1-20 0,-7 1 0 16,-3-7-8-16,-8 7 12 16,-3-1-12-16,-3 1 32 15,-1 3-24-15,1-4 12 16,-1 7-16-16,-6-3 0 15,-1-3-4-15,-6-1 4 16,-4 4-8-16,-1 3 40 16,1-4-20-16,0-2-12 15,-7 9-8-15,0-3-4 16,-8 3 0-16,1 3 0 16,7 6 0-16,0 1-12 0,-7-1 8 15,-1 7 20-15,1 3-8 16,0 6 4-1,10 3-4-15,1 7 12 0,-1 8-12 16,-3 1 4-16,3 0-4 16,4-3-16-16,10 3 4 15,4 9 12-15,4 1-4 16,3-1-20-16,7 10 8 16,3-1-4-16,5 7 4 15,9 0 16-15,5 3-4 16,9-6-4-16,8 6 4 0,11 7 12 15,10-7-8-15,7 6-20 16,7-12 4-16,4 3 4 16,10-6 4-16,4-10-20 15,7 0 12-15,10 1 4 16,18 2 4-16,7-2-56 16,15-1 32-16,2-9-24 15,8 0 28 1,11-7-8-16,10-2 16 0,-7-7 0 15,10-3 4-15,8 3 8 16,-1-6 0-16,-3-9 8 16,8 2-4-16,-1-5 8 15,0-10-8-15,-11 0 32 16,8-6-20-16,-4-13 40 16,-4-9-32-16,-13-7 48 15,-8-9-40-15,-3-9 36 0,-4-10-36 16,-6 0 36-16,-15 1-40 15,-11-10 12-15,-10-1-24 16,-14-5 0-16,-11 3-8 16,-6 0 20-16,-12 2-16 15,-10 8-4-15,-7-14-4 16,-10 7-4-16,-4 0 0 16,-8-6 0-16,-6 2 0 15,-7 1 16-15,-4 12-8 16,-7 1 32-16,-7-4-24 15,-3 3 40-15,-8-6-32 0,-3 6-24 16,-3 1 0 0,-11-1 16-16,-18 16-8 0,0 6-12 15,-10 3 0-15,-22 10-16 16,-17 6 12-16,-4 19-128 16,-28 3 76-16,-14 38-408 15,-31 24 260-15,-5 17-780 16</inkml:trace>
  <inkml:trace contextRef="#ctx0" brushRef="#br0" timeOffset="16061.136">27651 11767 956 0,'-46'0'352'0,"32"-10"-272"0,-14 7-24 0,13-3 128 15,-9-4-112-15,-12-5 32 16,-9 2-60-16,-8-3-28 16,-18-2-8-16,-6 2-8 0,-8-3 0 15,0 3-20-15,-17-2 12 0,-7 8 12 16,-4 1 0 0,-7-4-36-16,-11 7 16 0,-10 6 16 15,3 6 0-15,-3-3-8 16,-7 7 4-16,0-1 56 15,7 1-28-15,-11-1 104 16,-7 0-72-16,8 4 4 16,-4 0-40-16,-8-4 32 15,1 7-28 1,7 2-40-16,-11 1 8 0,4 0 0 16,3 6 8-16,0 3-12 15,-10-3 8-15,14 10-16 16,-4-1 12-16,-3 4-24 15,6 6 20-15,8 3 4 16,4 13 8-16,-1 2 8 16,7 4-4-16,15 13-4 15,-1-1 4-15,8-3-60 0,7 22 32 16,10-2-60 0,18 5 48-16,10 10-64 0,18 3 60 15,21-4 0-15,18-2 24 16,18 0 4-16,17-20 4 15,18 4 8-15,24-3 0 16,19 0 8-16,9-7-4 16,33-2 24-1,17-4-16-15,14-12-12 0,25-1-4 16,14-2 4-16,18-7 0 16,10 1-12-16,14-7 8 0,15 3-4 15,10-12 0 1,3-13 0-16,12-7 0 0,-1-18 24 15,17-15-8-15,-9-4 16 16,13-9-16-16,-21-7 40 16,11 1-24-16,-14-1 4 15,6 4-16-15,-17-10 0 16,0-12-4-16,-14-1 12 16,-3-8-12-16,-4-10-4 15,-22 0 0-15,-2-1 12 16,-19-5-8-16,-17-4 16 15,-14 4-16-15,-14-7 48 16,-15 1-28-16,-31 8 84 16,-21 7-64-16,-18-3 100 15,-18 0-84-15,-21-6 96 0,-14 3-96 16,-14-10 40-16,-24 10-60 16,-22-13-8-1,-35 0-20-15,-25-9-64 0,-21-4 24 16,-32-5-24-16,-17 9 28 15,-25 6-24-15,-22 3 24 16,-13 6 0-16,-11 4 12 16,-25 15 16-16,-6 16-4 15,-15 13-4-15,-10 15 4 16,-8 19-48-16,-13 19 24 16,10 18-248-16,-11 26 148 15,4 22-576-15,7 15 388 16,-3-3-372-16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2-05T23:28:00.745"/>
    </inkml:context>
    <inkml:brush xml:id="br0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30409 12478 1236 0,'-10'-6'456'0,"10"6"-352"0,-4-12-32 0,1 2 24 16,-1-5-68-16,-3-1-36 15,-3-6 0-15,-4-3-96 16,-8-3 56-16,1-7-20 0,-3 7 40 15,-8-7 4-15,-7 7 16 16,-3 3 24-16,-8 0-8 16,-3 6 32-16,-7 3-24 15,0 7 32-15,-3-3-32 16,-1 2 56-16,4-2-40 0,-3 8 72 16,-4-5-56-16,-4 9 28 15,-6-6-44-15,-1 6-20 16,4 6-4-16,3-3 8 15,-3 7-8-15,-3 5 16 16,3 1-16-16,0 3-28 16,3 9 8-16,4 6-20 15,7 10 16-15,7 13-80 16,4 6 56-16,3 6-56 16,7 12 56-16,4 7-4 15,7 3 24-15,6-3 12 16,5 3 8-16,13 3 16 15,8 0-8-15,3-7 32 16,10 1-24-16,8-6 12 0,10-1-16 16,8-12 28-1,17 3-24-15,10 1-4 0,11 5-8 16,1-12-24-16,2-7 12 16,11-2-12-16,15-7 8 15,-1-3-20-15,-3-12 20 16,3 2 12-16,11-12 4 15,0 0 8-15,0-12-8 16,0 3 24-16,7-7-16 16,0-3 48-16,0-6-32 15,-10 0 28-15,3-6-28 16,-4-3 16-16,-3-10-24 0,-7 0 36 16,-11-16-32-16,-10 7 32 15,-8-13-32 1,-3-6 32-16,-10-6-32 15,-11-10 64-15,-11 1-48 0,-10-1 64 16,-11-6-64-16,-10 3 20 16,-15-3-40-16,-10-9-8 15,-11 2-8-15,-7-2-4 16,-3 6 0-16,-11-10-12 16,-10 4 8-16,-4-3 20 15,-14-1-8-15,-11 4-12 16,-3 9 0-16,0 3 40 15,-4 3-24-15,-10 3-8 16,-4 13-8-16,-7-6 12 16,11 9-4-16,-8 0-20 0,-10 0 8 15,-10 7-24-15,3 2 20 16,-4 7-20-16,-17 12 16 16,4 13-88-16,-1 6 56 15,-17 22-268 1,-4 19 176-16,-11 22-660 0,-10 22 444 15,8 9-252 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2-05T23:29:45.342"/>
    </inkml:context>
    <inkml:brush xml:id="br0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28811 8349 800 0,'0'-4'296'0,"0"4"-232"16,4-6-16-16,-4 6 108 0,0 0-96 16,0 0 52-16,0 0-64 15,7 0 36-15,4 0-48 16,-1 6 0-16,4-2-24 0,4 5 12 15,3-9-16-15,4 9 4 16,3-2-4-16,4-4-8 16,-1 3 4-16,1 0-16 15,-4-3 8-15,1-3-148 16,-5 7 84-16,-2-7-220 16,-5 3 164-16,1 3-524 15</inkml:trace>
  <inkml:trace contextRef="#ctx0" brushRef="#br0" timeOffset="767.554">29111 8314 728 0,'0'0'268'0,"0"-3"-208"0,0-3-16 15,-3 6 52-15,-1 0-60 16,4 0 68-16,-7 0-64 15,0 0 124-15,0 0-92 16,-4-10 108-16,-3 10-104 0,-3 0 84 0,-8 0-92 16,4 0 20-16,-7 0-52 15,-1 7-12-15,1 2-16 16,0 3-40-16,3 14 16 16,4 8-4-16,3 4 12 15,8 6-44-15,6-1 24 16,8-5-36-16,6-3 32 15,5-17 12-15,6-2 8 16,3-6 12-16,8-10 0 16,3-10 8-16,-3-15-4 15,3-3 60-15,-6-10-36 16,-1-3 40-16,-10 4-36 16,-4 2 88-16,-4 7-68 0,-3 3 64 15,-7 6-64-15,0 0 16 16,-3 13-40-16,-1 6-36 15,1 6 4-15,3 4-16 16,0 9 8-16,0 9-80 16,0 16 52-16,7 0-64 15,0-1 60-15,0 1 4 16,0-9 24-16,4-13-16 16,-1 3 20-16,1-16-172 15,3-12 104-15,-4-12-312 16,1-11 220-16,3-2-592 15</inkml:trace>
  <inkml:trace contextRef="#ctx0" brushRef="#br0" timeOffset="1095.681">29408 8267 872 0,'-7'0'324'0,"10"-9"-252"0,-3 9-20 0,0 0 76 0,4 3-80 15,3 3 32-15,3 0-44 16,4 4-12-16,4-1-16 15,3 1-24-15,7-7 8 0,1 6 12 16,-1-3 0-16,0 4-100 16,-3-4 52-16,-4-3-228 15,-3 7 152-15,-15-4-360 32,4 6 268-32,-14 4-32 0</inkml:trace>
  <inkml:trace contextRef="#ctx0" brushRef="#br0" timeOffset="1273.21">29326 8490 756 0,'-10'0'280'0,"13"0"-216"0,4 0-20 0,4 3 68 15,3-3-72-15,7 6 52 16,11-6-52-16,0 0 24 16,7 0-36-16,-1 6 0 0,1-3-16 15,0-3-52-15,-4 0 24 16,-3 0-492-1,-4-3 280-15,-3 3-220 16</inkml:trace>
  <inkml:trace contextRef="#ctx0" brushRef="#br0" timeOffset="2102.02">30106 8189 964 0,'0'-10'360'0,"-11"17"-280"0,4-7-24 16,4 0 76-16,-4 3-84 16,-4-3 68-16,-3 6-64 15,-3-3 32-15,-1 6-48 16,-3 7 0-16,0 9-24 0,-1-6-44 15,8 16 20-15,0 2-44 16,11 16 36-16,6 1-80 16,8-10 56-16,10 0-24 15,7-16 40-15,4-3 4 16,7-16 16-16,3-15 60 16,0-7-28-16,-3-12 112 0,0-12-76 15,-7-7 100 1,-4-6-96-16,-7 3 84 0,-10 3-84 15,-11-3 64-15,-11 3-72 16,-10 0-12-16,-4 0-28 16,-7 25-152-16,1 13 72 15,-8 15-368-15,-7 23 240 16,4 5-772 0</inkml:trace>
  <inkml:trace contextRef="#ctx0" brushRef="#br0" timeOffset="22067.186">28931 9543 580 0,'4'0'216'0,"-4"0"-168"0,0 7-12 16,0-7 156-16,0 3-112 16,0 6 36-16,-4-3-68 15,1 4-28-15,-1-1-12 16,1 10 8-16,-4 0-8 0,3 9-20 0,4 7 4 15,4 8-12-15,3 11 8 16,-4-1-8-16,1 7 8 16,-1-4-20-1,1-3 20-15,-4-15 4 0,0-3 8 16,0-17 76-16,0-8-40 16,3-13 40-16,-3-22-44 15,0-10 68-15,4-12-52 16,-1-3 96-16,-3-7-80 15,0-5 104-15,4-1-96 16,-4-6 16-16,0 13-52 0,11 2-4 16,-1 17-20-1,1 2-16-15,6 10 0 0,1 9-48 16,3 7 24-16,0 9-72 16,0 0 56-16,-3 9-68 15,0 7 64-15,-1 3-48 16,1 9 56-16,-4 3 4 15,0-2 20-15,-10-4 20 16,-4-3 0-16,-7 0 24 16,-7-4-16-16,0-5 24 15,-8-7-24-15,1 4 68 16,-4-10-48-16,1 9 32 16,3-9-36-16,3 0-44 15,7 0 8-15,4 0-16 16,7 9 12-16,7 1-80 0,4-1 52 15,7 7-92-15,3 0 76 16,0 2-32-16,0 1 48 16,0 0 8-16,-3 6 16 15,-4-6 40-15,-3 6-16 16,-4 3 36-16,-7-3-28 16,-4 4 84-16,-6-4-56 15,-5-3 12-15,-6-7-32 16,-3-5-4-16,-8-10-12 15,4 0-16-15,-1-10 4 16,12 1-200-16,3-7 112 16,7 7-396-1</inkml:trace>
  <inkml:trace contextRef="#ctx0" brushRef="#br0" timeOffset="22349.425">29418 9612 624 0,'-21'0'228'0,"14"3"-176"0,-4-3-16 16,8 10 124-16,-1-4-96 15,1 4 36-15,3-1-60 16,0 7 56-16,3-4-56 0,8-2 28 0,7-1-40 15,3-3-28-15,7-3 0 16,4 4 0 0,-1-14 0-16,5 4-116 15,-1-3 64-15,-3 3-312 0,-8-3 200 16,5 2-316 0</inkml:trace>
  <inkml:trace contextRef="#ctx0" brushRef="#br0" timeOffset="22532.921">29323 9938 880 0,'-4'0'328'0,"8"0"-256"0,3 0-16 16,4 0 20-16,3 0-52 15,7 0-20-15,7 0-4 16,0 0 0-16,4 0 0 15,7 7-336-15,0-7 184 0,3 0-388 16</inkml:trace>
  <inkml:trace contextRef="#ctx0" brushRef="#br0" timeOffset="23049.542">30081 9634 780 0,'-3'-9'288'0,"13"6"-224"0,-3-4-20 0,-10 7 120 16,-4-3-100-16,0 3 104 15,0-6-92-15,-7 6 56 16,-4 0-76-16,-3 9 40 0,0-2-56 0,-4 2 24 16,0 4-36-16,1 2-36 15,-1 10 4 1,4 4-28-16,3 8 20 16,11 7-172-16,7 0 104 0,7 0-84 15,11 3 96-15,6-3-52 16,8-3 72-16,3-13 4 15,15-9 28-15,-8-13 40 16,1-12-16-16,-5-10 104 16,-6-6-60-16,-4-9 92 15,-10-7-84-15,-11 4 60 16,-7-4-68-16,-14 0 60 16,-11-2-64-16,-7 2-24 15,-6 10-16-15,-1 3-240 16,0 15 128-16,0 10-440 15,7 19 304-15,4 6-300 16</inkml:trace>
  <inkml:trace contextRef="#ctx0" brushRef="#br0" timeOffset="31455.054">29189 10631 580 0,'7'-9'216'0,"-11"3"-168"0,4 3-12 0,0 3 180 15,-3-7-124-15,-1 7 96 16,1 0-108-16,-4 0 44 16,0 0-72-16,0 0 24 0,-4 10-44 15,0-4 16-15,-3 3-28 16,0 1 28-16,-3 6-32 0,-5-4 4 15,-2 13-12-15,3 0 4 16,-4 3-8-16,7 10-12 16,4-3 4-16,7 8-4 15,4 5 0-15,3-5 0 16,3-2 0-16,8-3 8 16,3-10 0-16,7-9-20 15,4-3 12-15,-1-13 20 16,1-6-4-16,3-4 16 15,0-12-16-15,1-9 16 16,-1 3-16-16,-7-3-172 16,-7 3 92-16,-3 6-460 15,-1 0 300-15,4 13-308 16</inkml:trace>
  <inkml:trace contextRef="#ctx0" brushRef="#br0" timeOffset="31932.775">29510 10757 996 0,'0'0'368'0,"-4"0"-284"0,4 6-24 15,0-12 132 1,0 6-116-16,0 0 60 0,7 0-80 0,4 0-16 16,0 0-24-1,6 0-20-15,8 0 0 0,0 0 4 0,-1 0 0 16,1 0 0-16,3 6 0 15,-3-6-168-15,0 0 92 16,-4 3-332-16,0 4 228 16,-7 5-488-1</inkml:trace>
  <inkml:trace contextRef="#ctx0" brushRef="#br0" timeOffset="32129.253">29499 11061 1008 0,'7'0'372'15,"7"0"-288"-15,1-3-24 0,-5 6 28 0,8-3-60 16,-1 0-20-16,5 0-8 16,-1 6-152-16,3-6 84 15,5 0-464-15,9 0 292 16,1-6-140-16</inkml:trace>
  <inkml:trace contextRef="#ctx0" brushRef="#br0" timeOffset="36091.653">28861 13416 560 0,'-18'0'208'0,"8"0"-164"0,-8 3-8 0,7 3 188 16,-6 1-128-16,-4-4 32 15,-4 6-76-15,-3 1 40 16,-1-1-56-16,5 7 12 0,-5 9-32 16,1-3-36-16,4 9 12 0,9 13-16 15,8 19 12-15,4 3-176 16,10-4 100-1,11 10-56-15,6-12 80 0,4-13 20 16,11-12 28 0,7-10 116-16,7-22-52 0,7-3 44 15,4-19-56-15,-12-9 96 16,-2-16-76-16,-8-9 116 16,-10-10-96-16,-7 3 128 15,-11 4-116-15,-11 2 128 16,-17 1-128-16,-14 9 48 15,-14 0-80-15,-15 13-44 16,-6 9-8-16,-1 22-180 16,4 16 96-16,7 12-400 15,4 13 268-15,10 12-636 16</inkml:trace>
  <inkml:trace contextRef="#ctx0" brushRef="#br0" timeOffset="39311.039">30240 10794 456 0,'-3'-9'168'0,"-1"9"-128"0,1-9-16 0,3 9 112 16,0-3-80-16,-4-4 76 16,0 4-76-16,1-3 68 15,-1-4-72-15,-3 4 44 0,4-3-56 0,-1-1 40 16,1 7-44-16,3-3 68 16,-4-3-56-16,1 2 72 15,-1 4-68-15,1-6 52 16,3-1-60-16,-4-5 32 15,1 5-44-15,-4 1 68 16,3 3-52-16,-7 2 44 16,-3 4-52-16,0 10-4 15,-3-1-20-15,-5 16-12 16,-2 4 0-16,-4 8-32 16,6 13 16-16,5-3-56 15,6 4 36-15,8 2-28 16,10-6 36-16,7 6 0 15,3-9 16-15,12-6 8 16,2-10 0-16,1-12 16 16,0-7-8-16,3-9 4 0,4-19-4 15,0-9 12-15,0-16-12 16,-1-6 24-16,-2 3-20 16,-12-6 40-16,-10-10-28 15,-6 10 40-15,-16-1-36 16,-9 1 64-16,-8 6-52 15,-3 12-68-15,0 26 8 16,-4 18-364-16,-7 26 212 16,-10 21-932-1</inkml:trace>
  <inkml:trace contextRef="#ctx0" brushRef="#br0" timeOffset="58910.851">30879 7270 456 0,'-14'-3'168'0,"6"6"-128"0,1-6-16 0,4 3 68 15,-1 0-56-15,1 3 24 16,-1-3-40-16,1 0 8 15,-1 6-16-15,1-3 56 0,-1 4-40 16,1 8 76-16,-1-2-56 16,1 2 52-16,-1 11-56 15,1 2 60-15,3 6-64 16,-4 4 8-16,4 9-28 0,-3 6-4 16,3 1-8-1,0 8-8-15,0 1 4 0,0 12-24 16,0 0 12-16,0 4 12 15,0-1 0-15,0 4-4 16,0 2 4-16,0 11 84 16,0-5-48-16,3 1 36 15,1-12-44-15,-1-7 8 16,1 0-24-16,-1-9-8 16,4 6-4-16,-3-7-4 15,-1 1 0-15,-3-10-12 16,4 1 8-16,-4-10 12 15,0-7-4-15,0 7 16 16,-4-9-12-16,1-1-4 16,3-6 0-16,-4 1-4 15,1-4 0-15,-1-3 32 0,4 3-16 16,-3 0 56 0,-1-6-40-16,-3 9 4 0,4-3-24 15,-1 0 0-15,0 3-4 16,1-3 4-16,3-3-8 15,-4 3-4-15,1 1 4 16,3-1-4-16,3-7 0 16,-3 1-12-16,4 0 8 15,-1 0 28-15,5-3-12 16,-1 2-12-16,0 1-4 16,3 0 20-16,1-3-8 0,-1-1-12 15,1 4 0-15,-4 0 4 16,4-3 0-16,-1 2 0 15,-3 1 0-15,0 0 0 16,0 0 0 0,0 6 0-16,0-6 0 0,1 9 16 15,-1-3-8-15,0 3-4 16,-4 4 0-16,1-10-4 16,3 9 0-16,-4-9 8 15,1 6-4-15,-4 4-12 16,0-4 4-16,0-3 12 15,0-3-4-15,0 3-4 16,0 0 4-16,0 0 4 16,-4-3-4-16,4 6-20 15,-3 7 8-15,3-1 20 16,0 1-4-16,0 2-20 0,-4-2 4 16,4 2 12-16,0-2 0 15,0-1-4-15,0-5 4 16,4-1-16-16,-1-3 8 15,-3 3 4 1,0-6 0-16,0 6 16 0,0-9-8 16,0 6 16-16,0-6-16 15,0 0-4-15,0 0 0 16,-3 0 12-16,3-4-8 16,-4 10-20-16,1-3 4 15,3 3 20-15,0 0-4 16,-4-3-4-16,1 3 0 0,-1 1-16 15,4-1 8-15,-3-3 4 16,-1-7 0-16,4 4 44 16,-3 6-24-16,-1-6 88 15,0 0-60-15,1 0 48 16,-1 6-56-16,-3 0 8 16,0-6-32-16,0 6 20 31,7 3-24-31,-3 0-20 0,3 7 0 15,0-1 56-15,3-6-24 16,1 7 44-16,3-1-40 16,-4-2 84-16,1-1-64 0,-1 0 20 15,4 1-36-15,-3-4-20 16,0 0-8-16,-1 0 4 16,1-2-4-16,-4-1-4 0,3-7 4 15,1 11-16-15,-4-11 8 16,0 8 4-16,3 2 0 15,1 3 0-15,-1-3 0 16,1 1 0-16,3-1 0 16,-4-3-20-16,1 0 12 15,-1-6-12-15,1 0 8 16,-1-1-8-16,1-2 8 16,-1-7-28-16,-3 1 24 15,0-1-116-15,-3 1 72 16,-1-10-220-16,1 0 156 0,-4-10-436 15,0 1 312 1,3-19-668-16</inkml:trace>
  <inkml:trace contextRef="#ctx0" brushRef="#br0" timeOffset="72582.775">31164 8186 840 0,'7'0'312'0,"-7"-7"-244"0,-7 4-16 0,7-3 128 15,0 6-108-15,-3 0 68 16,3 0-80-16,0 0 36 16,0 0-56-16,0 0 32 0,3 0-40 15,4-3-8-15,1 3-16 16,2-7-8-16,4 7 4 0,4 0-16 15,3 0 8-15,0 7 12 16,0-4-4-16,8-3-12 16,-1 9 4-1,0 1-4-15,0 5 0 0,-3 4 16 16,-4 0-4-16,-7 6 8 16,-7 3-8-16,-7 0-12 15,-10 16 4-15,-8-3-32 16,-7 3 20-16,-3-6-12 15,-4-1 16-15,-3-2 24 16,0-16-4-16,7-1 172 16,-1-11-96-16,8-4 68 15,7-6-88-15,7-4 8 16,4-2-40-16,10 6-40 16,7-3 4-16,3 6-16 15,8 6 8-15,0-3-8 16,6 6 8-16,8 1 24 0,4-4-4 15,2 4-152-15,5-4 76 16,-4-6-360 0,-7 0 240-16,-8 3-656 15</inkml:trace>
  <inkml:trace contextRef="#ctx0" brushRef="#br0" timeOffset="82640.546">31270 9550 624 0,'4'3'228'0,"-4"-3"-176"0,3 0-16 0,-3 0 60 0,-3 0-60 16,3 0 92-16,0 0-72 15,0 0 80-15,3 6-80 16,-6-3 36-16,3 7-56 0,0-1 44 16,0-3-48-16,-4 13-24 15,1 0-8-15,-4 0 8 16,-4 12-4-16,0 7-12 15,8-10 4-15,-4 13 4 16,3-10 0-16,-3 0-12 16,4-2 8-16,3-11 4 15,-4 1 0-15,11-3 96 16,0-7-52-16,4-6 60 16,0-3-60-16,3-3 32 15,3-3-44-15,4 3-28 0,1-3-4 16,6 2-8-16,0-2 0 15,4 6 16-15,-4-9-4 16,0 9-36-16,-3-3 16 16,0 3-92-16,-8 0 60 15,1-7-108-15,-4 7 88 16,-7-9-136-16,0 3 116 16,-3-4-108-16,-1-9 112 15,1 1-396 1</inkml:trace>
  <inkml:trace contextRef="#ctx0" brushRef="#br0" timeOffset="82873.928">31577 9471 852 0,'-3'3'316'0,"6"-3"-248"0,-6 7-16 16,3 2 68-16,-4 7-76 15,-6 2 60-15,-5 11-60 16,1 8 4-16,-3 7-28 16,-1 6-12-16,-3 7-4 0,3 6-16 15,4 9 8-15,0 6-84 16,3-6 48-16,8-9-116 16,-1-10 88-16,4-12-164 15,0-13 132-15</inkml:trace>
  <inkml:trace contextRef="#ctx0" brushRef="#br0" timeOffset="96382.715">31298 10625 768 0,'-10'-3'284'0,"13"-3"-220"0,-10 6-20 16,7 0 144-16,0 0-112 15,0 0 76-15,0 0-88 16,-3 6 28-16,-1-6-56 16,4 0 16-16,0 3-32 0,0 7 8 15,0 5-16-15,-3 1-24 16,-1 3 4-16,8 0 4 15,-8 15 4-15,4 1-28 0,0 2 16 16,0 7 4-16,7-6 8 16,0 6-132-1,-3-7 72-15,3-5-152 0,-4-10 120 16,5-7-424 0,-1-5 288-16,3-10-112 15</inkml:trace>
  <inkml:trace contextRef="#ctx0" brushRef="#br0" timeOffset="96818.859">31658 10660 1060 0,'0'-10'392'0,"-3"10"-304"0,-1-3-28 16,4-3 84 0,-3 6-92-16,-1-6 24 0,1 6-44 15,-4 0 4-15,-4 6-20 16,-3 3-36-16,0 1 12 0,-4 15-24 16,4 3 16-16,0 6-60 15,7 10 40-15,3 3-96 16,11 16 72-16,4 0-76 15,10 0 76-15,4-1-4 16,7-18 40-16,3-3 4 0,0-19 12 16,0-6 112-16,1-16-56 15,-5-7 52-15,-2-21-60 16,-8-16 96-16,-7 0-80 16,-11-3 144-16,-6 0-116 15,-8-3 156-15,-6-3-136 16,-11-1 144-16,-8 10-144 15,-6-3-24-15,0 19-52 16,-4 6-160-16,0 19 68 16,4 13-280-16,3 8 192 15,10 7-408-15,5 10 316 16</inkml:trace>
  <inkml:trace contextRef="#ctx0" brushRef="#br0" timeOffset="98065.513">31595 13570 684 0,'0'9'252'0,"0"-3"-192"0,0 4-20 0,0-1 76 16,-4 1-72-16,1 8 8 0,-1 7-32 15,1 13-12-15,-4 6-4 16,0 9-16-16,0 7 8 0,-1 3-16 15,1-7 12-15,4-3-92 16,-1-9 52 0,1-9-372-16,-1-1 232 15,11-12-96-15</inkml:trace>
  <inkml:trace contextRef="#ctx0" brushRef="#br0" timeOffset="98567.22">32120 13451 1048 0,'-7'3'388'0,"0"-6"-300"0,0 6-28 0,4-3-4 16,-4 0-44-16,-4 9 24 15,-3 0-24-15,-4 7 24 16,-3-6-24-16,0 8-20 0,0 14 0 16,-4-1-24-16,4 13 20 15,3 16-64-15,8 5 40 16,-1 4-64-16,1 4 60 16,10-1 8-16,10-10 20 0,4 1-32 15,7-10 24-15,8-9-108 16,9-15 72-16,5-14-64 15,-1-15 72-15,4-15 24 16,-4-14 16-16,-3-15 84 16,-4-12-40-16,-6-13 100 15,-12-3-76-15,-3-7 148 16,-10 7-116-16,-15-3 148 16,-10-10-136-16,-4 20 152 15,-3 2-148 1,-3 3-8-16,-5 16-60 0,1 7-152 15,-4 27 60-15,0 10-344 16,1 29 220-16,2 24-740 16,12 19 512-1,-5 0 164-15</inkml:trace>
  <inkml:trace contextRef="#ctx0" brushRef="#br0" timeOffset="112094.182">31948 7552 716 0,'0'-9'264'0,"0"9"-204"0,3-7-16 15,-3 4 80-15,0-3-76 16,0 6 52-16,0-3-60 16,0-3 68-16,0 6-60 15,-3 0 64-15,3 0-64 0,0 9 28 0,0-3-44 16,0 4 16-16,0 2-28 15,0-2 28 1,0 5-32-16,3 4 20 16,-3 0-20-16,4 6 8 0,-1 3-12 15,1 4 0-15,-1-1-4 16,1 13 4-16,-1 6-8 16,-3 6 8-16,0 7-8 15,0-3 8-15,0 2-8 16,-3-5 8-16,3 6-8 15,-4-1 8-15,4-2-8 16,0-4-4-16,0 7 4 16,0-10 12-16,0 7-8 0,0-7 16 15,0-6-16-15,0 7-4 16,0-4 0 0,0-3-4-16,0 16 0 0,4-10 0 15,3 6 0 1,-4-8-20-16,4-1 12 0,0 6 12 15,0-12 0-15,1 0-4 16,-1 0 4-16,-4-6-4 16,1 5 0-16,-1 1-20 15,1 7 12-15,-1-4 12 16,1 0 0-16,-4 3 16 16,3-13-12-16,-3 7-12 15,4 0 0-15,-4-6 40 16,3 3-24-16,1-4 16 0,-1 1-16 15,1 3-8-15,3-4 0 16,0 7-16-16,0 0 8 16,0-6 12-16,0-1-4 15,0-2-12-15,4-1 4 16,-4-5 20-16,-4-1-8 16,4-3-20-1,-3 0 4-15,0-6 12 0,-1 6 0 16,1-3 8-16,-4 0-8 15,3-3-12-15,1-1 4 16,-1 7 4-16,-3-3 0 16,4-3 8-16,-1 6-4 0,-3-6-20 15,0 6 8-15,0-6 12 16,4 6 0-16,-1-6 16 16,-3 9-12-16,0-12-4 15,0 3 0-15,0-1-24 16,0 8 12-16,0-8 12 15,0 1 0-15,0-3-4 16,0 12 4-16,0-9 4 16,4 6-4-16,-4 0-12 15,-4 0 4-15,4 3 12 16,0-9-4-16,0 9-4 16,0-2 4-16,0 8-24 15,0-6 12-15,0 7 4 16,4-7 4-16,-4 6 8 15,3-5-4-15,1 5-4 16,-1-9 4-16,-3 3-16 0,4-6 8 16,-1 3 20-16,1-6-8 15,-4 6-12-15,0 0 0 16,4-6 12-16,-1 0-4 16,-3 0-12-16,0-3 4 15,4-1 20-15,-1-2-8 16,-3 6-12-16,0-4 0 15,0 1 4-15,0-3 0 16,0 5 8-16,4 4-4 16,-4 0-4-16,0 3 4 15,0 0-16-15,3-3 8 0,-3 3 40 16,0 1-24-16,0-8 24 16,0 1-20-1,-3 0 44-15,3-3-32 0,0 2 12 16,0 8-24-16,0-8 0 15,-4-2-8-15,4 3 20 16,0 0-16-16,0 0 12 16,0-4-12-16,0 4-16 15,0-6 0-15,0 2 12 16,4 1-4-16,-1-4-4 16,-3 4 4-16,0-6 48 15,4-1-28-15,-4 0 32 16,3 1-28-16,-3-4 8 15,0-3-20-15,0 3-16 0,0-6-4 16,-3 10-16 0,3-4 12-16,0-3-136 0,3 7 76 15,1-4-348-15,-4-6 232 16,7-6-516 0,14-13 392-16</inkml:trace>
  <inkml:trace contextRef="#ctx0" brushRef="#br0" timeOffset="123552.199">29425 6019 644 0,'0'-10'236'0,"0"10"-180"0,0 0-20 16,0 0 96-16,0 0-80 16,0-6 60-16,0 3-68 15,-3 3 60-15,-4 0-64 16,0 0 8-16,-4 0-28 0,-3 0 84 0,-4 9-56 15,-3-2 40-15,-4 2-52 16,4 3 8-16,-3 4-28 16,-1 3-8-16,4 6-4 15,3 13-24-15,4-4 12 16,7 4-12-16,3 6 8 16,8-7 0-16,3-5 4 15,3-10 16-15,8 0-4 16,7-13-12-16,10-15 4 15,7-13 12-15,8-6-4 16,-4-13-4-16,3-6 4 16,-3 0 4-16,-7 1-4 15,-8-11 52-15,-9 10-32 0,-5-3 68 16,-6 10-52-16,-4-4 44 16,-7 13-48-16,0 3 8 15,0 12-28-15,-4 7-16 16,-3 12-4-16,0 13-24 15,4 9 16-15,-4 10-12 16,0 6 12-16,7 9-8 16,3-3 8-16,1 3 0 15,-1-6 4-15,4 4 0 16,4-11 0-16,-4-8 24 16,0-10-8-16,0 0-128 15,0-10 68-15,4-6-176 16,-4-6 128-16,0-6-232 15,0-3 184-15,3-10-472 16</inkml:trace>
  <inkml:trace contextRef="#ctx0" brushRef="#br0" timeOffset="123852.396">30085 5787 840 0,'-21'-4'312'0,"10"4"-244"0,1 4-16 0,6-4 40 0,-3 9-60 15,-4 0 76-15,1 1-60 16,-1 6 28-16,1 2-44 16,3 1 16-16,0 0-28 0,7 6 0 15,3-6-12-15,8-3 12 16,6-1-12-16,8-2-4 15,3-7 0-15,7-3-48 16,4-6 24-16,0-3-180 16,3-4 112-16,1 10-224 15,-4-3 176-15,-8 3-420 16</inkml:trace>
  <inkml:trace contextRef="#ctx0" brushRef="#br0" timeOffset="123993.015">30173 6188 976 0,'-18'9'360'0,"18"-9"-280"0,-10 0-20 0,10 0 56 15,3 10-76-15,4-4 8 16,1-3-28-16,6 3-12 16,3-2-4-16,8 2-32 0,7-6 16 15,14-6-560 1</inkml:trace>
  <inkml:trace contextRef="#ctx0" brushRef="#br0" timeOffset="125352.902">32604 5787 860 0,'-7'0'320'0,"7"6"-248"0,-4-6-20 0,4 0 24 16,-3 0-52-16,-1 0 96 15,1-6-68-15,-1 6 40 16,4-4-56-16,0-2 24 0,0 6-32 16,4-6-36-16,3 6 4 15,0 0-16-15,7 6 8 16,3-6-8-16,8 10 8 0,0-1 8 16,3 0 4-16,0 1-12 15,0 6 8-15,1 2 4 16,-5 1 0-16,-2 0 8 15,-1 3-4-15,-4 0-4 16,-3-3 4-16,1 6 28 16,-8-6-16-16,3 3 4 15,-3-4-12-15,-7 4 12 16,0 3-12-16,-3-6 16 16,3 0-16-16,-4 3 4 15,1-3-4-15,-8 0 12 16,-3-4-12-16,3-2 4 15,-3 2-4-15,-7-5 4 16,0-1-8-16,0 1 24 16,-4-4-16-16,-3-12 76 15,0 3-52-15,-4-4 68 0,4-2-64 16,-1-7-16-16,5 7-16 16,6-4-28-16,4 1 12 15,3 2 12-15,4 1 0 16,4 6-28-16,-1-3 12 15,4 2-12-15,7-2 12 16,4 6-8-16,3 0 8 16,4 0 16-16,3 0 0 15,0 10-20-15,4-1 8 16,3 0-4-16,-3 7 4 0,3 0 0 16,4 2 0-16,-4 1 24 15,-3 0-8 1,3 6-12-16,0-6 0 0,-3 6 12 15,-4-6-4-15,0-3-4 16,0-4 4-16,0-2 4 16,-3-10-4-16,0 0-204 15,-1-10 108-15,1 1-352 16,0-1 252-16</inkml:trace>
  <inkml:trace contextRef="#ctx0" brushRef="#br0" timeOffset="126891.158">31912 7759 800 0,'-3'9'296'0,"-1"-12"-232"0,4-3-16 0,0 6 52 15,0 0-64-15,0-3-4 0,0 3-20 16,0-13 44-16,0 4-32 15,-3 6 44-15,3-3-40 0,0-7 40 16,0-9-40-16,-4 3 72 16,4 0-52-16,-3 1 28 15,3-7-44-15,-7 3 52 16,3-10-48-16,1 1 56 16,-1-4-56-1,4-5 12-15,0 2-32 0,0 3 20 16,0 7-24-16,0 0 24 15,0-6-24-15,-4 5 32 16,4-2-28-16,0 3 12 16,-3-7-16-16,3 4 36 15,-4-10-24-15,1-6 12 16,-1 3-20-16,1-9 8 16,-1 9-12-16,1 0 0 15,-1-3-4-15,1 3 4 0,-1 0-8 16,4 10-4-16,0-13 4 15,0 9-16-15,0-6 8 16,0-6 4-16,4 3 0 16,-1-6 0-1,1 6 0-15,-1-4 0 0,1 14 0 16,-1 2 8-16,-3-9-4 16,0 10 8-16,0-4-8 15,0-6-12-15,0 10 4 16,0 3 12-16,0-4-4 15,0 1-12-15,0-1 4 0,0 1-4 16,0 5 0-16,0 4 24 16,0-3-8-16,0 0-12 15,0 12 0-15,0-3-68 16,0 4 40-16,0 5-156 16,0 1 108-16,0-1-240 15,4 7 180-15,-4 3-348 16,7 3 276-16,7 16-412 15</inkml:trace>
  <inkml:trace contextRef="#ctx0" brushRef="#br0" timeOffset="128121.873">32632 6984 880 0,'0'-9'328'0,"3"0"-256"0,1 6-16 0,0-4 44 0,-4-2-64 16,3 6 40-16,1-4-44 15,-1 1 68-15,1 3-52 16,-4 3 44-16,0 0-52 0,0 0 32 16,0 9-40-16,3 10 0 15,1 0-20-15,-1 6-24 16,1 10 4-16,-1 2 4 15,4 7 4-15,0-6 8 16,-3 3-4-16,3-4-4 16,-3-2 4-16,-1-1-4 15,4-6 0-15,-3-9-100 16,-1 0 56-16,-3-10-316 16,0-9 200-16,0 0-548 15,0 0 400 1,0 7 96-16</inkml:trace>
  <inkml:trace contextRef="#ctx0" brushRef="#br0" timeOffset="152489.484">32494 8098 488 0,'0'-16'180'0,"0"16"-140"0,-3-3-12 0,3 3 92 0,0 0-72 15,0-6 112-15,0 6-88 16,0 0 52-16,-4-4-72 16,1-2 24-16,3 6-44 0,0-3 24 15,0 3-28-15,0-6 44 16,0 6-40-16,-4 0 48 15,4 0-48-15,0 0 36 16,0 0-36-16,0 0 16 16,0 0-28-16,0 9 0 15,0-3-12-15,4 4-16 16,-1 2 4-16,1 10 12 16,-1 7-4-16,1-1 16 15,-4 6-12-15,0 1-4 16,0-1 0-16,0-2 4 15,0 8-4-15,0-8 8 16,0 2-8-16,3-9 8 16,1-6-8-16,3 0 40 15,0-10-20-15,4-9 48 0,3 0-40 16,0-9 4-16,4 0-24 16,3-1-8-16,7-5 0 15,0 5-16-15,7 1 8 16,8 6-16-16,-1-4 12 15,4 7 4-15,0-3 4 16,0-3-20 0,-1 6 12-16,-2-10-68 0,-4 7 44 15,-8-3-120-15,-6-3 88 16,-7-7-220-16,-8 3 160 16,-3-9-452-1,-7 1 320-15,0-5-96 0</inkml:trace>
  <inkml:trace contextRef="#ctx0" brushRef="#br0" timeOffset="152940.381">32900 8063 716 0,'-3'6'264'0,"6"-12"-204"0,1 12-16 0,-4-6 80 15,0 0-76-15,0 0 76 16,-4 4-68-16,1 5 76 16,-1 0-76-16,0 7 8 0,-3-6-40 0,-3 15 48 15,-4 3-40 1,3 0 4-16,-3 7-24 0,3 8-16 16,1 17 0-16,-4 6 4 15,7-3 0-15,-4-1 0 16,4 1 0-16,4-10 16 15,3-12-8-15,3-13-232 16,1-15 120-16,3-7-696 16,0-31 444-1,3-19 92-15</inkml:trace>
  <inkml:trace contextRef="#ctx0" brushRef="#br0" timeOffset="199353.62">32734 9349 716 0,'-3'0'264'0,"3"0"-204"0,-4 0-16 0,1 0 160 16,3 0-120-16,-4 0 72 15,4 0-92-15,0 0 16 16,-3 0-44-16,-1 0 100 0,1 0-76 15,-1 0 72-15,4 0-76 16,-3 0 32-16,3 0-52 16,0 0-28-16,0 0-8 15,-4 0 156-15,4 0-84 16,0 9 8-16,0-2-52 0,0-7 0 16,4 3-16-16,-4-3 12 15,0 6-16-15,0-6 32 16,7 9-24-1,-7-2 32-15,0-7-32 0,3 3 4 16,1 3-12-16,-4-6-16 16,0 0 4-16,7 3 4 15,-4 3 0-15,-3-2 8 16,0 2-4-16,-3-3 8 16,-4 3-8-16,3 4 24 15,-3-4-16-15,0 3 12 16,0 1-12-16,-4-1-8 15,1 1 0-15,-1-1 12 16,-3 0-8-16,0 1-4 16,0-1 0-16,0 7-4 0,0-7 0 15,0 1 0-15,-1-1 0 16,1-3 0 0,0-2 0-16,4 5 8 0,-1-3-4 15,-3-3-12 1,3 7 4-16,1 2-4 0,3-2 0 15,0 2 0-15,3-2 0 16,-3 5 0-16,4-5 0 16,3 9-12-16,3-10 12 15,1 0-40-15,3 1 28 16,3 5-48-16,4-8 40 16,4-4-12-16,0 3 24 15,-1-3 8-15,4 4 8 0,1-7 8 16,-1 3-4-16,0 3-12 15,0-6 4-15,0 9-4 16,-3 1 0-16,3-1 0 16,-3 1 0-16,-1 5-12 15,1-2 12-15,3 9-84 16,-7 0 52-16,0 0-48 16,-3 0 52-16,0 3 12 15,-4 3 12-15,0-3 28 16,-7 3-8-16,0-3 16 15,-4 4-16-15,1-11-4 16,-4 1 0-16,-4-3 4 16,0-7-4-16,-3-2 40 15,-3-7-20-15,-1-7 64 0,0-2-48 16,1-1 80 0,3 1-68-1,-1-10-8-15,1 4-28 0,4-4-56 16,3 3 24-16,3 7 20 15,1-10 0-15,3 3-16 0,3 4 4 16,1-4-4-16,-1-3 4 16,4 0 16-16,0-6-4 15,4-3-4-15,0 0 4 16,3-7-16-16,3 1 8 16,-3-1-4-16,0-12 0 15,1 3 8-15,-1-9 0 16,0 6 24-16,-4-3-12 15,-3 6 4-15,-7 6-8 0,0 4-8 16,-7-1 4-16,-3 4-92 16,-4 6 48-16,-4 9-136 15,-3-3 100-15,0 16-256 16,-4 13 188-16,4 2-368 16,3 13 292-16</inkml:trace>
  <inkml:trace contextRef="#ctx0" brushRef="#br0" timeOffset="-212764.554">32501 10688 352 0,'-7'0'132'0,"7"-10"-104"0,-3 10-8 0,3-3 8 15,-4 3-20-15,1-6 128 16,-1 6-72-16,1 0 128 0,-4 0-108 15,3 0 76-15,1 0-96 16,-1 0 64-16,1 0-72 0,-1 0 32 16,1 0-52-16,-1 0 52 15,0 0-52-15,4 0 64 16,0 0-60-16,-3 0 44 16,3 0-48-16,0 0 52 15,0 0-52-15,3-3 20 16,5-3-36-16,-1 6 8 15,0-3-16-15,3-4 0 16,1 4-4-16,3-3-16 16,7 6 4-16,4 0-4 15,-1 0 0-15,5 6 0 16,6 4 0-16,-3 2 8 16,-1 4 0-16,-2-4 0 15,-5 13 0-15,1-6-12 0,-4-3 8 16,-10 3 12-16,-4-4-4 15,-4-2-12-15,-6 3 4 16,-4-1 48-16,-7-5-24 16,0-7 36-16,-4 3-32 15,-3-3 12-15,0-3-20 16,3 6 20-16,0-6-24 16,4 4-20-16,4 2 0 15,3 3-4-15,7 1 4 16,7-1-28-16,3 7 20 0,4-7 4 15,0 7 12 1,8-7-12-16,-1 1 8 0,0-1-4 16,0 1 0-1,0-1 16-15,0 0-4 0,-6 1-4 16,-5-4 4-16,-3-3 48 16,-7-3-28-16,0 10 24 15,-7-4-28-15,-3-3 44 16,-12 3-36-16,-2-6 40 15,-5 3-40-15,-2 4-24 16,-5-7-4-16,8 9-44 16,0-3 24-16,7-3-92 15,3 7 64-15,8-4-100 16,3-3 84-16,0 4-156 16,3-4 124-16,4-3-252 15,7-3 196-15</inkml:trace>
  <inkml:trace contextRef="#ctx0" brushRef="#br0" timeOffset="-211980.61">33225 10892 652 0,'10'-10'244'0,"-10"10"-192"0,11-19-12 15,-1 19 56-15,-3-6-60 16,0 3 92-16,-3-3-72 16,0-4 68-16,-1 7-68 15,-3-3 68-15,0-3-72 0,0 9 72 16,0-7-72-16,0 4 52 16,-3-3-60-16,-1-4 48 15,-3 7-52-15,0-3 32 0,-7 6-40 16,3 0 24-16,-3 0-28 15,0 0-16-15,0 6-8 16,0 4 4-16,0-1-4 16,-4 1-20-16,0 8 8 15,1 1-12-15,-1-3 8 16,0 3 0-16,4 9 4 16,0-3-12-16,4 3 12 15,3 4-12 1,3-1 8-16,4 3-8 0,4 1 8 15,6 3-8-15,8-13 8 16,3 3-36-16,4-9 28 0,6 3-36 16,1-10 32-1,3-2-32-15,1-10 32 0,-5 0 0 16,-9-10 16-16,-1 1 76 16,-7-10-36-16,-3 3 84 15,-11-3-64-15,-8 1 60 16,-2 2-60-16,-8-3 40 15,-10 7-52-15,-7 2-48 16,-1 10 4-16,-2 10-108 16,-1 2 60-16,4 13-180 15,3-6 132-15,7 0-168 16,4-3 156-16,7-7-132 16,0 0 140-16,7-12-76 15,0-3 104-15,3-10-32 0,4-3 64 16</inkml:trace>
  <inkml:trace contextRef="#ctx0" brushRef="#br0" timeOffset="-210919.447">32590 13620 132 0,'-4'-6'52'0,"4"6"-44"0,4-4 4 16,-4 4-64-16</inkml:trace>
  <inkml:trace contextRef="#ctx0" brushRef="#br0" timeOffset="-210179.182">32628 13425 612 0,'-3'-6'228'0,"6"12"-180"0,-3 1-12 0,7-4 72 0,1 3-68 16,-1-3 36-16,0-3-44 15,3 7 8-15,8-4-24 16,0 3-8-16,3-3-4 0,3 3-16 16,5 4 8-16,-1-1 40 15,0 1-24-15,0-1 0 16,-3 0-8-16,0 1 4 16,-4 5-4-16,-7-5 68 15,-7-1-40-15,-4 1 76 16,-6-1-60-16,-4 0 20 15,-7 4-40-15,0-4 28 0,-7 1-32 16,-4-7 12 0,0 6-20-16,0 1 8 0,8-4-12 15,3-3-8-15,3 3 0 16,4 1-32-16,7-4 16 16,4 6-4-16,10 7 8 15,0-7 0-15,3 7 0 16,5-3 8-16,-1 5 0 15,0-2 0-15,-3 0 0 16,-1-4 16-16,-3 7-8 16,-3-3-4-16,-4 3 0 15,-7-1 56-15,-7-8-32 16,-4 6 52-16,1-7-48 0,-8 7 48 16,-3-7-48-16,-7-6 4 15,-4 3-24 1,4-2-16-16,0-4 0 0,3 6-92 15,7 3 48 1,8-2-196-16,6 5 136 0,8-3-252 16,13 1 204-16,8-10-480 15</inkml:trace>
  <inkml:trace contextRef="#ctx0" brushRef="#br0" timeOffset="-209661.798">33412 13432 944 0,'0'9'352'0,"0"-9"-276"0,-7 3-20 0,7-3 68 16,0 10-80-16,-4-1 16 15,-3 0-36-15,7 7 68 16,-7 0-56-16,0-4 76 0,-4 4-64 16,1 0 44-16,-4 3-52 15,-1-1 8-15,-2 1-32 0,3 9-8 16,0 7-4-16,-1 9-16 16,5 0 8-16,6 3-32 15,4-3 20-15,7 0 16 16,8-7 0-16,6-5-24 15,3-11 12-15,8 5-48 16,0-8 32-16,0-8-12 16,-1-1 24-16,1-12 52 15,-7-6-16-15,-8 2 156 16,-6-5-96-16,-14-10 116 16,-12 3-112-16,1-9 64 15,-10 3-88-15,-15-3 12 16,-7 2-40-16,-3 8-84 15,-1 8 28-15,1 10-140 16,6 10 88-16,5-1-308 16,9 10 216-16,12-3-596 15,10-7 428-15,10 0-180 16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2-05T23:40:47.019"/>
    </inkml:context>
    <inkml:brush xml:id="br0">
      <inkml:brushProperty name="width" value="0.05292" units="cm"/>
      <inkml:brushProperty name="height" value="0.05292" units="cm"/>
      <inkml:brushProperty name="color" value="#002060"/>
    </inkml:brush>
    <inkml:context xml:id="ctx1">
      <inkml:inkSource xml:id="inkSrc137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T" name="resolution" value="1" units="1/dev"/>
        </inkml:channelProperties>
      </inkml:inkSource>
      <inkml:timestamp xml:id="ts1" timeString="2020-02-05T23:44:08.548"/>
    </inkml:context>
  </inkml:definitions>
  <inkml:trace contextRef="#ctx0" brushRef="#br0">2667 826 624 0,'-11'-19'228'16,"11"19"-176"-16,-7-9-16 0,4 2 220 16,3 7-148-16,-11-3 116 15,8-3-132-15,-8-4 84 16,1 10-100-16,-5-9 64 16,5 0-80-16,-15 6 84 15,11-4-84-15,-21 7 60 16,3 7-68-16,-14-4 32 15,7 6-48-15,-10 0 52 16,3 1-52-16,-7 6 12 16,4-1-32-16,-22 7 0 0,11-3-8 15,-21 6-8-15,18 3 4 16,-8 7 4-16,15-7-4 0,3 7 8 31,7-1-8-31,-11 1 16 0,19-7-12 16,-8 6 32-16,10-6-24 0,1 1-4 15,7-4-8-15,3 0-16 16,4 0 8-16,7-3-24 16,0 6 16-16,7 7-4 15,14-17 8-15,3 17 8 16,5-1 0-16,2 10-20 16,11 0 12-16,1 3 20 15,2 3-4-15,1-3-28 16,0-3 8-16,7-6 4 15,-4-10 8-15,14-3 0 16,-3 4 0-16,14-8 0 16,0-2 0-16,0-6-12 15,4 2 8-15,3 1 4 16,-4-3 0-16,18-7-20 16,0 3 12-16,8-5 4 15,-8 8 4-15,7-12 8 16,-7 3-4-16,14 3-4 15,-6-2 4-15,2 5 4 16,-6-3-4-16,3 4-4 16,-10-7 4-16,10-3-16 15,-7 9 8-15,14-2 12 16,-10-1-4-16,0-3 8 0,-15 3-8 16,8-12 8-16,-8 6-8 0,15-3-12 15,-4-3 4 1,4-1 4-16,-15 4 0 0,-6-6 0 15,-4-7 0-15,3-3 8 16,-6 16-4-16,6-13-4 16,-3 7 4-16,7-16 4 15,-14 15-4 1,4-8 8-16,-1 2-8 0,-14-6-4 16,1 6 4-16,-1-9 12 15,-7 0-8-15,1-3 4 16,-5 0-4-16,5-16 4 15,-12 16-8-15,1-10 24 16,0-3-16-16,-11 4 12 16,0-1-12-16,-7-6 20 15,-7 10-20-15,-14-17 12 16,3 11-12-16,-20-20-8 16,6 13 0-16,-3-13 12 15,-4 23-8-15,-7-16 4 16,0 15-4-16,-14-3 36 15,4 13-20-15,-21-7-24 16,6 10 0-16,-10 6 0 16,14-2 0-16,-11-1-20 15,4 12 12-15,-17-9 12 16,17 4 0-16,-25 5-20 16,18 7 8-16,-7-6 4 15,17 9 4-15,-20 0 0 16,17 0 0-16,-18 0-12 0,11 9 8 15,-7-9 4-15,17 3 0 0,-10-3 16 16,14 0-8-16,-18-3-12 16,15 3 0-16,-22-6 20 15,15 3-8-15,-15-4-12 16,22-2 0-16,-19 0 4 16,12 9 0-16,-8-3-12 15,8 3 8-15,-15 0-32 16,25 3 20-16,-10 6-100 15,20 0 64-15,-10-2-180 16,18 2 132-16,0-6-300 16,6 4 228-16</inkml:trace>
  <inkml:trace contextRef="#ctx0" brushRef="#br0" timeOffset="861.685">2452 1227 716 0,'10'-12'264'0,"-10"12"-204"0,4-13-16 16,-4 13 168 0,0 0-124-16,0-9 96 15,0 9-104-15,0-3 60 16,-4 3-80-16,-6-7 48 0,-1 7-64 16,-3 0 48-1,-7 7-52-15,-4-4 76 16,1 6-64-16,-8 4 80 0,7-1-76 15,-3 4-20-15,3-7-20 0,4 7-16 16,7-7 4-16,-7 4-16 16,17 3 8-16,-6-7-16 15,10 0 12-15,0 1 12 16,3-1 0-16,4 1-12 16,4-4 4-16,-4-6 4 15,14 3 0-15,0 3 0 16,4-3 0-16,0 10-20 15,-8-4 12-15,1 10 12 16,-4 3 0-16,-10 13-20 16,3-4 8-16,-18 10 20 15,0 9-4-15,-10-3 16 16,4-13-16-16,-8 1 16 16,11-7-16-16,-7-9-56 15,6-10 24-15,-6-2-140 16,7-7 92-16,4-16-248 15,10 7 176-15</inkml:trace>
  <inkml:trace contextRef="#ctx0" brushRef="#br0" timeOffset="1327.437">2667 1048 852 0,'-11'-9'316'0,"11"9"-248"0,-10 0-16 0,6 0 76 16,4 9-80-16,-10 1 44 15,3 6-56-15,3 2 8 16,-3 17-28-16,0 2-8 16,7 7-4-16,0 10-4 15,0-1 0-15,0 16 0 16,0-13 0-16,4 17 16 15,6-14-8-15,-10-12-48 16,11 0 24-16,-11-12-128 16,0-17 80-16,-11-5-148 15,11-10 120-15,-14-19-264 16,3 4 200-16,-3-29-28 16,4 13 112-16,-11-7 444 15,10 7-200-15,-3-6 208 16,0 15-220-16,-4-3 72 15,11 9-136-15,-4 1-36 16,11 12-36-16,0-6-28 16,4-4 0-16,10 10-24 15,7 0 16-15,11-3-12 16,-4 3 12-16,18-6-240 16,-7 3 140-16,17-10-288 15,-6 1 224-15</inkml:trace>
  <inkml:trace contextRef="#ctx0" brushRef="#br0" timeOffset="1937.009">3069 1318 872 0,'-3'6'324'0,"3"-6"-252"0,-22 0-20 0,8 0 172 16,11 7-132-16,-18-4 140 15,-4-3-132-15,-7 6-20 16,8 7-48-16,-5-7-12 16,5 6-12-16,-1 4-16 15,4 3 4-15,7-3-16 16,3 2 12-16,0 11-4 15,8-4 4-15,3-6 0 16,3 6 0-16,8-16 0 16,0 0 0-16,6-15-28 15,4-3 20-15,4-10-40 16,0 0 36-16,0 0 8 16,-4-6 8-16,0 0 4 15,-7 6 0-15,-3-3 60 16,-8 13-32-16,-3-7 52 15,4 16-48-15,-8 0-32 16,4 3-4-16,-3 10-16 16,3-1 8-16,0 7-52 15,7 0 32-15,0 6-232 16,3 3 148-16,4-6-172 16,8-3 168-16,-5-9-64 15,4-7 108-15,1-6-4 16,-8-4 52-16,0-2 120 15,0-10-48-15,-4 3 152 0,1 13-112 16,0-6 76-16,-8 3-92 16,4 6 52-1,-7 0-68-15,0 6-20 0,0 3-20 16,0 10-12-16,4 6 4 0,3 3-16 16,-4 1 8-16,-3-11 84 15,11 4-48-15,-11-18 228 16,3-4-144-16,4-13 88 15,0-9-116-15,1-16-24 16,2 13-40-16,1-6-16 16,-4 0-4-16,3 2-60 15,4 14 32-15,4-4-128 16,-4 9 80-16,7 1-212 16,-6 15 160-16,6-3-172 15,-4 7 168-15</inkml:trace>
  <inkml:trace contextRef="#ctx0" brushRef="#br0" timeOffset="2345.9">3549 1484 684 0,'7'-25'252'0,"-7"25"-192"0,0-9-20 15,0 6 172 1,0-4-124-16,0 1 28 16,0 3-72-16,0-6-28 15,0 9-8-15,4-10-28 16,6 4 12-16,-10 6-4 15,11 0 4-15,-8-10 8 0,8 10 0 0,-1-9 8 16,1 6-4-16,-7-10-20 16,6 10 8-16,1-12 20 15,-8 2-4-15,4-9 76 16,-3 10-48-16,-1-14 92 16,4 8-72-16,-7-1 112 15,0 0-92-15,0 3 48 16,0 7-68-16,0 3 0 15,0 6-32-15,-10 9-12 16,10 4-8-16,-4 9-24 16,4 9 12-16,-7 7-4 15,7 9 4-15,-3 22 8 16,6-4 0-16,-3 14-292 16,0-1 160-16,0-12-228 15,0-6 204-15,-3-23-96 16,3-8 148-16,0-17-220 15,-7-12 184-15</inkml:trace>
  <inkml:trace contextRef="#ctx0" brushRef="#br0" timeOffset="2508.471">3531 1487 780 0,'-17'-40'288'0,"17"40"-224"0,-4-22-20 16,4 19 260 0,0 3-176-16,-7-7 20 15,14 7-92-15,-3 0-20 16,6 7-20-16,11-4-4 0,4 6-4 0,10-3 12 15,1 1-12-15,2-7-4 16,8 3 0-16,4-6-288 16,6-4 156-16</inkml:trace>
  <inkml:trace contextRef="#ctx0" brushRef="#br0" timeOffset="3485.042">5200 1600 184 0,'-7'3'68'0,"7"-3"-52"0,-4 0-4 0,-3 0-16 16,7 7 0-16,-3-7-104 15,3 0 60-15,0-7-16 16,0 7 40-16</inkml:trace>
  <inkml:trace contextRef="#ctx0" brushRef="#br0" timeOffset="4953.163">5119 1503 548 0,'-7'0'204'0,"7"0"-156"0,-7 0-16 16,0-3 104 0,7 3-80-16,-4 0 112 0,-3 0-96 0,0-6 52 31,0 12-72-31,3-12 68 16,-3 6-68-16,4-7 60 0,3 14-60 0,-11-14 32 15,11 7-48-15,-3 0 52 16,3 0-52-16,0-3 56 15,3 3-56-15,1 0 28 16,6-6-36-16,8 3-16 16,-4-3-8-16,11-4-16 15,-4 10 8-15,18-3 12 16,-4 3-4-16,0-6-12 16,1 6 4-16,-1 0-16 15,4 6 12-15,7-3 12 16,3 7 0-16,4-4-12 15,3-3 4-15,4 6 4 16,-3 7 0-16,-1-6-12 16,-3 5 8-16,-4-2 4 15,-6 2 0-15,10 4 0 16,-14-3 0-16,10-4 0 16,0 4 0-16,1-6 8 15,-4 5-4-15,-1-5 8 16,-6 2-8-16,4-6-12 15,-15 4 4-15,4-1 20 16,-4 7-8-16,-4-13-4 16,1 6 0-16,0-2-4 0,-4 2 0 15,0-9 16 1,4 10-8-16,-7-10 16 0,3 0-16 16,0-10-4-16,-4 10 0 0,1-9 4 15,0 2-4-15,-1-2 60 16,-2 6-36-16,-5-13 24 31,4 7-32-31,-3-7 0 0,-1 7-12 0,-3-1 4 16,0 1-8-16,-3-4 16 15,3 4-12-15,-7-4 24 16,0 4-20-16,0-10 32 16,-7 10-28-16,0-7 48 15,0 4-36-15,-7-4 40 16,0-3-40-16,-7 3 40 15,6 7-40-15,-6-10 40 16,7 10-40-16,-11-7 4 16,4 7-20-16,-3-4 28 15,9 7-24-15,-9-7-12 16,6 7-8-16,0-3 4 16,-3 2 0-16,0 4 0 15,4 3 0-15,-1-9 0 16,7 9 0-16,4-6-28 15,-3 6 16-15,3 0-20 16,7 0 16-16,7 0-16 16,7 6 16-16,7-3-36 15,0 3 32-15,7-3 8 16,1 10 8-16,6-10 4 16,-3 3 0-16,3-3-12 0,-10 7 8 0,-8 6 20 15,1-13-8 1,-18 12 16-16,0 4-16 0,-25 9 16 15,4 7-16-15,-18 9 16 16,4 0-16-16,-15 3 24 16,5 3-20-16,-15-12-4 15,10-1-4-15,-3 4-4 16,11-16 0-16,0-3-44 16,13 3 24-16,5-6-212 15,10 6 128-15,3-12-440 16,11 2 304-16</inkml:trace>
  <inkml:trace contextRef="#ctx0" brushRef="#br0" timeOffset="6931.947">7387 816 800 0,'-7'0'296'0,"4"10"-232"0,-1-10-16 0,1 0 80 15,-1 0-80-15,0 9 52 16,-3-3-60-16,-3-2 8 15,3 2-32-15,-4 3 20 32,1 1-24-32,-4 8 32 0,-4 1-28 0,-14 25 32 15,7 0-32-15,-17 35 12 16,3-1-16-16,-17 25 12 16,6 4-16-16,-27 18 4 15,10-2-4-15,-21 21 12 16,17-9-12-16,-14 15-4 15,15-24 0-15,-4 5 20 16,14-24-12-16,-4-10 4 16,22-12-8-16,-7-22 12 15,17-4-12-15,4-21-28 16,17-13 8-16,-3-16-224 16,14 1 128-16</inkml:trace>
  <inkml:trace contextRef="#ctx0" brushRef="#br0" timeOffset="7765.718">11441 914 676 0,'-11'3'248'0,"11"-3"-192"0,-7 25-16 0,0-16 180 15,3 1-128-15,-6 24 112 16,-1-6-116-16,-6 26-4 15,6-1-48-15,-14 19-24 16,8 3-8-16,-12 32-4 16,5-13 0-16,-15 19 76 15,7-13-40-15,-14 26 84 16,7-20-68-16,-10 26-28 16,10-22-12-16,-3-4 4 15,14-15-8-15,0 3-12 16,10-18 0-16,0-1 28 15,11-19-12-15,-3-9-64 16,6-3 24-16,1-19-288 16,3 0 176-16</inkml:trace>
  <inkml:trace contextRef="#ctx0" brushRef="#br0" timeOffset="8752.342">7373 816 624 0,'-11'-3'228'0,"11"3"-176"0,-14 3-16 0,7-3 132 16,7 0-100-16,-3 0 80 15,3 0-88-15,-7 0-4 16,7 0-36-16,7 0 4 15,3 0-12-15,8-9 0 16,7 9-4-16,10-6 20 16,0 6-16-16,18-13-4 15,4 4-4-15,20-7-4 16,1 7 0-16,17-1-12 16,-3 10 8-16,24-6-4 15,-10 6 0-15,25-3 0 16,-15 3 0-16,29-6 0 15,-15 12 0-15,18-6 0 16,-17 3 0-16,17 3 16 16,-14-6-4-16,11 0 8 15,-18 7-8-15,14-7-4 16,-14 0 4-16,7 0 28 16,-21 3-16-16,14-3-12 15,-21 9-8-15,10 7 20 16,-17-4-8-16,-7 4 32 15,-15 3-24-15,1-4 12 16,-11 4-16-16,7 0 0 16,-11-3-4-16,8-4-8 0,-11-2 4 15,0 2 84-15,-7 1-48 16,-4-13 36-16,-3 9-44 0,0-9-20 31,-7 6-4-31,-1-6-8 0,-2 0 0 16,-8 4 8-16,0 2-4 0,-10-3-212 15,0 10 112-15,-15-1-480 16,-3-2 320-16</inkml:trace>
  <inkml:trace contextRef="#ctx0" brushRef="#br0" timeOffset="9751.664">6258 2761 580 0,'7'-10'216'0,"-7"10"-168"0,29-6-12 16,-19-4 128-16,4 10-96 16,11-9 88-16,0 6-92 0,10-10 28 15,-7 10-52-15,14-6-16 16,8-1-12-16,10-5-20 16,10 15 4-16,8-3 4 31,-4 3 0-31,18 0 8 0,-4 3-4 0,25-3-20 15,-18 0 8-15,25-3-4 16,-7 3 4-16,21-7 68 16,-14 4-32-16,21-3-20 15,-14 0-8-15,21 3 8 16,-17 3-4-16,13 0-4 16,-13 0 4-16,14 0-4 15,-15 3 0-15,8 3 76 16,-22 3-40-16,15 10-4 15,-15-3-20-15,4-4-20 16,-18 4 4-16,8 3 40 16,-12-3-24-16,8-13 0 15,-10 12-8-15,-1-8 40 16,-11 5-24-16,15-12 8 16,-14 0-16-16,10 0-8 15,-7 0 0-15,1-9 4 16,-12 6-4-16,1-7 16 15,-11 4-12-15,-4 6-100 16,-10 0 48-16,-10 0-640 16,-8 9 376-16</inkml:trace>
  <inkml:trace contextRef="#ctx0" brushRef="#br0" timeOffset="15673.941">7327 1948 632 0,'-10'0'236'0,"10"0"-184"0,0 4-16 0,0-4 148 16,0 0-108-16,0 0 112 15,0 0-108-15,0 0 28 32,0 0-64-32,0 0 28 0,0 0-40 0,3-4 44 15,4 4-44-15,4-9 36 16,-4 3-36-16,3-13 24 15,1 3-28-15,3-12 8 16,0 6-20-16,7-19-8 16,-3 4-4-16,0-14-16 15,3 11 8-15,-4-10 12 16,1 21-4-16,-4-15-4 16,0 26 4-16,-3-17-4 15,0 19 0-15,-1-2 8 16,-6 8-4-16,-1 1-12 15,1 6 4-15,-1 6-4 16,1 6 0-16,-4 19 8 16,3 7 0-16,-3 6 8 15,4 6-4-15,-1-3-4 16,4-10 4-16,-7-6-4 16,4-12 0-16,-4-7 16 15,3-5-8-15,1-14 24 16,3-6-20-16,0-15 12 15,4 0-12-15,-1-10-8 16,4 0 0-16,-3 4-4 16,3 2 0-16,0 7-20 15,0 0 12-15,0 3-4 0,4 9 4 16,-4 6-20-16,7 7 16 16,-10 6-12-16,3 13 12 0,-3 12 16 15,-1 7 0-15,-6 12 8 16,6 6-8-16,-17 1-12 31,7-1 4-31,-3-3 28 0,3-12-12 0,-7-13-20 16,3 3 0-16,-3-9-304 15,4 0 172-15,-1-10-552 16,4-9 388-16</inkml:trace>
  <inkml:trace contextRef="#ctx0" brushRef="#br0" timeOffset="17369.404">8184 1798 756 0,'0'0'280'0,"0"0"-216"0,-3 9-20 16,-1-9 156 0,8 10-120-16,-8-4 64 15,4 3-84-15,-7 7 36 16,4-3-56-16,-18 15 16 15,3 3-36-15,-14 7 8 16,4 6-16-16,-21 9-112 16,3-6 52-16</inkml:trace>
  <inkml:trace contextRef="#ctx0" brushRef="#br0" timeOffset="20524.97">8703 2014 572 0,'0'7'208'0,"0"-7"-160"0,0 0-12 16,-3 0 128 0,3 9-96-16,-4-3 96 15,4 7-96-15,-4-7 56 16,8 3-72-16,-4-5 4 16,0 8-32-16,0-9 32 15,0 4-32-15,0-4 40 16,0 6-36-16,0-18 56 15,0 9-48-15,0-3 100 0,4-4-80 0,-4-8 20 32,3 2-44-32,1-21-12 15,3 15-12-15,0-19-16 0,3 7 4 16,-6-13 12-16,6 6-4 0,-3-6 16 16,4 10-12-16,0-7-4 15,-4 0 0-15,-4 4 20 16,4 2-12-16,-7 7-4 15,4 3-4-15,-4 0-16 16,3 6 8-16,-3 0-16 16,4 16 12-16,-1-10-12 15,1 10 8-15,-1 3 0 16,4 3 4-16,4 23 16 16,0 2-4-16,3 22-28 15,3-3 12-15,1 16-56 16,3-4 36-16,-3 4 16 15,-1-7 12-15,-2-2 4 16,-1-10 0-16,-7 0 24 16,3-10-12-16,-6-15 56 15,-1-3-36-15,1-23 136 16,-1 4-96-16,-3-28 12 16,4 3-48-16,-1-16-8 15,1 6-16-15,3-22-16 16,0 7 0-16,4-13 4 15,-1 13 0-15,4-7 0 16,0 16 0-16,1-3 0 16,-1 19 0-16,-4 0-248 15,1 6 136-15,-8 3-376 0,4 10 272 0</inkml:trace>
  <inkml:trace contextRef="#ctx0" brushRef="#br0" timeOffset="20919.912">9370 2137 852 0,'-7'9'316'0,"7"-9"-248"0,-7 9-16 16,-4 7 104 0,8-7-96-16,-12 10 28 15,5 0-52-15,-8 6-4 0,4 3-20 0,-14 7-52 16,7 3 24-16</inkml:trace>
  <inkml:trace contextRef="#ctx0" brushRef="#br0" timeOffset="21964.32">9878 1503 756 0,'-7'-3'280'0,"7"3"-216"0,3 3-20 0,-3-3 68 16,0 10-72-16,0-1 28 16,0 10-40-16,0 12-28 15,4 7 0-15,-1 15 8 16,4 0-4-16,-3 19-20 15,3-3 8-15,-4 13 32 16,5 0-16-16,-8-10 52 16,0 0-32-16,-4-19 64 15,4-12-52-15,-4-10 88 16,4-6-72-16,-7-15 132 16,4-10-108-16,-8-19 16 15,4 0-56-15,-3-31-8 16,6 3-20-16,1-16-8 15,3 10 0-15,3-16-16 16,4 16 8-16,4-13 4 16,6 12 0-16,5-8 0 15,-1 8 0-15,3-5-12 16,5 18 8-16,-1-9-4 0,0 22 0 16,0-10 0-16,1 16 0 15,2 3 8-15,-2 7 0 0,-5-1-88 16,1 10 48-16,-4 3-20 15,0 3 36-15,-7 10-32 16,0 9 36-16,-10 9 16 16,0 7 4-16,-15 9-8 15,0-3 4-15,-10 9 4 16,0-3 0-16,-7-12 24 16,7-1-12-16,-8-8-12 15,12-4-4-15,-4-7-4 16,10 1 0-16,4-3 0 15,3-7 0-15,8 10 0 16,7 3 0-16,3 0 0 16,10 6 0-16,1 16 0 15,3 0 0-15,1 0-12 16,2 6 12-16,5-12 20 16,-5-1-4-16,-3-8 4 15,-3-4-4-15,-4-10-68 16,-3-2 32-16,-11-16-524 15,0 3 300-15</inkml:trace>
  <inkml:trace contextRef="#ctx0" brushRef="#br0" timeOffset="24862.908">24652 1290 860 0,'7'-10'320'0,"-10"10"-248"0,6 10-20 0,-3-20 156 16,4 10-124-16,-1-9 88 15,1 6-100-15,-1-19 68 16,4 3-80-16,-3-15 92 16,3 5-88-16,-4-14 40 15,5-4-60-15,-1-7-16 16,3 10-16-16,1-9-28 15,3 18 8-15,-4-18 20 16,5 9-4 0,-5 4-4-16,1 8 0 0,-4-12 4 15,3 25-4-15,-3-9-12 16,4 13 4-16,-4 11-40 16,0 4 24-16,0 25-36 15,0 7 32-15,-7 12-52 16,4 9 44-16,-4-3 16 15,0-3 12-15,0-3 4 16,3-16 0-16,1-9 96 16,3-9-52-16,0-14 36 15,3-2-48-15,5-28-8 16,2 12-16-16,1-28-16 16,0 12 4-16,-1-6 4 15,4 0 0-15,0-9-12 16,4 15 8-16,0-6-16 15,3 19 12-15,-3 6 4 0,-4 10 4 16,-3 9-36-16,-1 0 20 16,-3 25-20-1,0 3 20-15,-6 26 0 0,-1-7 8 0,-11 22 8 16,4 3 0 0,-14 6 8-16,3-6-4 0,-3-3-20 15,4-12 8-15,-4-7-120 16,6-12 72-16,1-26-268 15,4 4 180-15</inkml:trace>
  <inkml:trace contextRef="#ctx0" brushRef="#br0" timeOffset="25177.067">25393 845 1112 0,'3'-4'412'0,"-3"4"-320"0,15 0-28 0,-8-6 36 16,3 6-68-16,8 0 4 15,3 0-20-15,11-9-20 16,0-1 0-16,6 1-4 16,-2 3 0-16</inkml:trace>
  <inkml:trace contextRef="#ctx0" brushRef="#br0" timeOffset="25385.318">25418 1036 1164 0,'-7'0'428'0,"7"0"-332"0,3 0-24 0,1 0 56 15,6 0-84-15,4 0 24 16,8 0-36-16,6-6-48 16,3 6 8-16,15-7-52 15,0 4 32-15</inkml:trace>
  <inkml:trace contextRef="#ctx0" brushRef="#br0" timeOffset="26394.726">26180 710 736 0,'-4'0'272'0,"4"0"-208"0,-3 9-20 0,-1-3 28 16,8-2-48-16,-8 18 8 15,4 6-20-15,-3 9-8 16,-1 1 0-16,-3 25-16 16,7 6 8-16,-7 3 4 15,7 6 0-15,-7-21 24 16,7-7-12-16,-4-16 188 15,4-5-108-15,0-29 92 16,4 0-104-16,-1-35 52 16,4 7-76-16,0-32-4 15,4 7-32-15,-4-10 4 16,4 7-12-16,-1-13 12 16,1 22-16-16,-1-3-12 15,5 12 0-15,-5 10 12 16,1 3-4-16,-4 9-56 15,0 16 28-15,-7 6-40 16,0 13 32-16,-4 6-8 16,4 3 24-16,-3 7-8 15,3-7 12-15,-4-3 24 16,8-6-4-16,-1-13 68 16,4-3-44-16,4-12 16 15,0 0-32-15,3-17-8 16,3-2-4-16,1-6-4 15,3 6 0-15,-7-7 16 16,4 1-8-16,-4 5-28 16,4 14 8-16,-8 2 4 15,8 4 8-15,-11 12-12 0,3 6 8 16,-2 13-16 0,-1 6 12-16,-4 1 4 0,1 8 4 15,-8 7 0-15,4-9 0 0,-3 12 8 16,6-3-4-16,-3-10-4 15,0 7 4-15,0-19-40 16,4-3 20-16,-4-4-196 16,3 4 116-16,-3-9-460 15,7-4 308-15</inkml:trace>
  <inkml:trace contextRef="#ctx0" brushRef="#br0" timeOffset="26879.432">26688 1023 684 0,'10'0'252'0,"-10"0"-192"0,14 7-20 0,-7-7 136 31,4 0-104-31,3 0 76 0,0 6-84 0,4-6-28 16,3 0-20-16,4-6-4 16,-1-1-8-16,5-2 32 15,-5 0-20-15,1-10 56 16,-4 9-40-16,-3-9 48 15,-1 4-48-15,-6-10 28 32,-4 6-32-32,-10 0 44 0,-1 7-40 0,-10-1 48 15,3 13-48-15,-10 0-24 16,4 13-8-16,-12 8-36 16,5-2 20-16,-5 25 4 15,12 0 12-15,3 0-116 16,7 3 64-16,7-3-92 15,7-10 80-15,7-15-144 16,7-3 120-16,7-22-180 16,4-4 152-16</inkml:trace>
  <inkml:trace contextRef="#ctx0" brushRef="#br0" timeOffset="27445.916">27259 735 912 0,'-7'9'340'0,"7"-9"-264"0,-10 28-24 16,2-12 88 0,5-3-88-16,-8 21-12 0,8-9-24 0,-8 19-24 15,4-6 4-15,-3 15 48 32,3-3-24-32,-1-9-8 0,5 0-8 15,-1-22 92-15,8-1-52 0,-1-18 44 16,5 0-52-16,2-18 16 15,1-1-32-15,3-22-8 16,0 13-8-16,4-7-4 16,-1 17 0-16,1-17 0 15,3 22 0-15,-3-12-20 16,-1 16 12-16,-3 9-12 16,1 0 8-16,-8 19-64 15,3-4 44-15,-10 11-4 16,4 11 20-16,-8 1 20 15,1 6 0-15,-4-10-12 16,3-6 4-16,1-2 20 16,3-14-8-16,3-15 24 15,4-3-20-15,4-13 4 16,-1-3-8-16,8-9-16 16,0-4 4-16,-1-3 4 15,1 10 0-15,-4-6 0 16,4 9 0-16,-4-4 52 15,0 14-28-15,-4 2 44 16,1 4-40-16,-8-7 28 16,1 16-28-16,-4 9 0 15,4 7-16-15,-4 3 12 16,0 15-16-16,-4 4-48 0,0 6 24 16,-3 9-184-16,4-6 112 15,-1-12-224-15,8-16 176 0</inkml:trace>
  <inkml:trace contextRef="#ctx0" brushRef="#br0" timeOffset="28396.927">27774 719 808 0,'14'-34'300'0,"-14"34"-232"0,7-3-20 0,-7 6 160 16,0 3-124-16,0 3 44 15,0 1-76-15,-3 9-28 16,3 6-16-16,-4 3-8 15,8 3 0-15,-4 1 8 16,3 2-4-16,4 4-4 16,8 2 4-16,-5-11-48 15,1-4 24-15,-1-6-36 16,1-4 32-16,-1-12 12 16,1 7 8-16,0-10 4 15,-1 0 0-15,1 0 0 16,-1 0 0-16,-3 9 24 15,0-2-12-15,-7 2 32 16,4 7-28-16,-11 6 12 16,3-4-16-16,-13 7-60 15,3 1 24-15,-11-1-24 16,4-3 28-16,-7-7 20 16,-1-5 0-16,5-4-44 15,10-6 28-15,3-13-32 0,11 10 28 0,11-12-52 16,6-4 40-16,8 3-28 15,3 4 36-15,0-4-8 16,4 6 20-16,0 1 16 16,-4 6 0-16,0-3-12 15,1 6 4-15,-5-7 92 16,-3 4-48-16,1-6 88 16,-1 3-72-16,0-13 16 15,4 9-40-15,-4-5 56 16,0 5-48-16,-3-12 80 15,-1 7-68-15,-6-4 44 16,-1 3-56-16,-13 7 104 16,3-1-84-16,-11 4 64 15,1 6-72-15,-12 13-28 16,5-1-16-16,-4 23-28 16,3 2 12-16,0 4-12 15,4 3 8-15,4 3-8 16,3-3 8-16,7-7-140 15,3 1 80-15,8-16-144 16,6-3 124-16,8-19-44 16,0-6 80-16,7-16-136 15,3 0 108-15,4-16-32 16,-4 10 68-16,-3-16 80 16,-4 9-12-16,-7 7 240 0,-3 3-144 15,-8 6 84-15,1 4-116 0,-11 12 12 16,3 3-56-1,-6 3-16 1,3 12-12-16,-4 20 0 0,8-7-8 0,-8 16-28 16,4 0 12-1,-3-7-12-15,3 1 12 0,0-13 52 16,3 0-20-16,1-25 192 16,3 0-116-16,3-25 108 15,1 6-116-15,3-28-12 16,4 13-48-16,-1-16-36 15,1 9 4-15,3 0-176 16,0 16 100-16,1 6-304 16,2 0 216-16,5 16-468 15,-1 3 356-15</inkml:trace>
  <inkml:trace contextRef="#ctx0" brushRef="#br0" timeOffset="28847.26">29503 904 840 0,'0'0'312'0,"0"0"-244"0,-7 0-16 0,0 0 172 15,3 3-132-15,-6 4 60 16,-1 2-88-16,-7 10-40 16,4 6-12-16,-7 19-32 15,7 3 12-15,-4 22 20 16,8-3-4-16,-1 9-224 16,8-9 120-16,-1-4-204 15,4-8 172-15,-3-20-404 16,6-5 300-16</inkml:trace>
  <inkml:trace contextRef="#ctx0" brushRef="#br0" timeOffset="29414.741">29302 1136 1216 0,'-14'-25'448'0,"14"25"-348"0,-4 10-28 0,1-10 40 16,6 9-76-16,-3 0 40 15,7 7-44-15,4 3-8 16,6-3-16-16,8-4-24 15,0 4 8-15,10-7 4 16,0 1 4-16,11-20-36 31,-3 1 20-31,-1-16-12 0,-7 6 16 0,-3-9 36 16,-7 9-16-16,-8-9 80 16,-3 6-52-16,-7 12 56 15,-3 1-52-15,-8 9 16 16,1 9-36-16,-4 1-52 15,3 15 16-15,-6 9-8 16,6-6 16-16,-3 16 16 16,7-6-4-16,0-7-12 15,4-2 4-15,-1-11 4 16,8-2 0-16,3-16 8 16,0-6-4-16,4-10 16 15,3 4-12-15,0-17 4 16,4 7-4-16,-4 4-16 15,3-4 4-15,-2 6 20 16,-1 7-8-16,-4 9 4 16,-2 0-4-16,-5 12 36 15,4 13-20-15,-10 16-4 16,-4-3-12-16,-14 15-16 16,3 0 4-16,-21 19 12 15,4-6-4-15,-11 3-4 16,8-6 4-16,-8-26-128 0,7-2 68 15,-3-19-208-15,10-13 148 16,4-22-120-16,10-3 136 0,15-28-144 16,6 6 140-16,15-9-248 15,7-4 200-15</inkml:trace>
  <inkml:trace contextRef="#ctx0" brushRef="#br0" timeOffset="30215.608">30074 1155 1016 0,'-10'0'376'0,"10"0"-292"0,3 0-20 0,-3 0 172 16,0-3-140-16,0-3 76 15,7-1-100-15,0 4 56 16,0 3-72-16,0-6 32 16,4 12-52-16,-4-3 32 15,0 13-36-15,-3 12-8 16,3 4-16-16,-11 8 12 15,4 11-12-15,-7 14-40 16,0-5 20-16,-3 3-60 16,2-10 40-16,-2-9 52 15,6-16-12-15,1-18 48 16,3-10-32-16,3-26 32 16,4-2-32-16,4-25 12 15,7 6-20-15,-1-22 0 16,4 3-8-16,4-19 4 15,0 20-8-15,0-4-4 0,3 15 4 16,0 7-4 0,0 13 0-16,-3 9-20 0,0 15 12 15,-4 1-4-15,-4 9 4 0,-6 15-100 16,-4 4 60-16,-10 25-76 16,-5 3 68-16,-9 7-120 15,-1-1 100-15,-3-12-140 16,3-4 124-16,-3-18-144 15,7 0 136-15,4-19-144 16,10 0 140-16,3-22-140 16,8 6 136-16,3-18-128 15,7 6 132-15,0 2 108 16,4 14 4-16,-1-1 208 16,1 10-120-16,0 6 76 15,-4 10-104-15,0-1 44 16,0 7-68-16,4-3 92 15,0 3-76-15,-1-10 96 16,5 1-92-16,-1-10 96 16,0-10-96-16,4-9 52 15,-4 4-72-15,4-23 68 16,0 10-64-16,-4-16 88 16,0 9-76-16,-10-8 44 15,-1 8-64-15,-13-3 164 16,-1 10-112-16,-10-6 20 15,0 18-68-15,-10 13-52 16,-1 6 0-16,-7 22-24 0,4 10 16 16,-4 21-8-16,4 10 12 0,0 9-20 15,7-3 20-15,3-3-12 16,11-6 12-16,4-10-116 16,10-15 72-1,7-10-144-15,7-22 112 0,11-12-364 16</inkml:trace>
  <inkml:trace contextRef="#ctx0" brushRef="#br0" timeOffset="31982.735">24765 2761 788 0,'7'0'292'0,"-7"0"-228"0,11-7-16 16,-8 4 176-16,1-3-132 0,-1-16 112 16,4 0-116-16,0-16 84 15,0 13-96-15,0-22 36 16,4 3-64-16,0-18-16 16,-1 8-20-16,1-24 8 15,3 15-12-15,-4-9-4 31,5 9 0-31,-5 1-4 0,4 24 0 0,-3-12-20 16,-1 22 12-16,-2 3 20 16,2 12-4-16,-6 13-4 15,-1 0 0-15,1 25-60 16,-1 13 32-16,-3 28 4 16,0 3 8-16,0 18-40 15,0-5 24-15,0 9-4 16,4-22 20-16,-1-6 44 15,8-10-20-15,3-25 104 16,4-9-64-16,6-29 108 16,1-2-88-16,3-29 52 15,0 4-72-15,-3-36-4 16,0 14-28-16,-8-32-4 16,1 22-8-16,-4-13-68 15,4 17 32-15,-4 2-268 16,4 13 160-16,-8 12-344 15,4 13 268-15</inkml:trace>
  <inkml:trace contextRef="#ctx0" brushRef="#br0" timeOffset="32249.023">25601 2180 1172 0,'0'-6'436'0,"0"6"-340"0,11-3-24 0,-4-3 116 15,0 6-116-15,7-10 44 16,0 1-72-16,4 0-16 15,3 2-16-15,0-2-12 16,4 6 4-16,-1-7-200 16,5 4 108-16</inkml:trace>
  <inkml:trace contextRef="#ctx0" brushRef="#br0" timeOffset="32457.782">25538 2485 1300 0,'0'-10'480'0,"0"10"-372"0,24-9-32 0,-6 3 4 15,0 6-60-15,13-10 36 16,5 1-32-16,2-1-24 16,1 1 0-16,7-1-284 15,0-5 156-15,7-13-776 16,-4 9 504-16</inkml:trace>
  <inkml:trace contextRef="#ctx0" brushRef="#br0" timeOffset="33233.398">26525 2049 904 0,'0'-10'332'0,"0"10"-256"0,0 10-24 0,0-10 96 16,0 6-92-16,0-3 40 16,0 7-56-16,0 12-24 15,4 6-8-15,-4 19-8 16,3-3 0-16,-3 18 0 15,4 1 0-15,-4 0 0 16,0-10 0-16,0-3 16 16,3-12-8-16,1-10 172 15,3-3-96-15,4-22 40 16,-1-6-72-16,4-22 52 16,4 6-64-16,3-15 0 15,4-1-24-15,0-12-20 16,-1 13 0-16,1-19 40 15,-4 9-24-15,0 3-8 16,0 6-8-16,-3 7-4 16,3 3 0-16,-3 9 8 15,-4 7 0-15,0 9-12 16,0 9 8-16,-3 10-60 0,3 6 36 16,-7 13-32-16,0 6 36 0,-11 9-104 31,4 0 72-31,-3 10-160 0,-1-19 120 0,-3 0-148 15,7-16 140-15</inkml:trace>
  <inkml:trace contextRef="#ctx0" brushRef="#br0" timeOffset="33409.386">27234 2296 996 0,'-7'10'368'0,"7"-10"-284"0,-10 28-24 0,3-18 12 16,7 5-52-16,-7 4-28 15,3 6 4-15,1 0-140 16,6-3 76-16</inkml:trace>
  <inkml:trace contextRef="#ctx0" brushRef="#br0" timeOffset="33573.907">27421 1977 1196 0,'-10'-10'440'0,"10"10"-340"0,3 0-32 16,-3 0 0-16,0 6-52 0,0-2-40 16,0 5 12-16,4 7-220 15,3-4 132-15</inkml:trace>
  <inkml:trace contextRef="#ctx0" brushRef="#br0" timeOffset="34350.771">27658 2155 1120 0,'-18'0'416'0,"18"0"-324"0,-28 10-24 0,14-4 112 15,3-3-112-15,-6 3-20 16,2 4-28-16,-2-1-28 15,3 10 4-15,-4-3-16 16,8 3 12-16,-1-1-4 16,7 7 4-16,4-15-20 15,4 9 16-15,7-10-48 16,3 7 32-16,3-13 8 16,4 3 8-16,4-3 28 15,0-3-8-15,0 7-4 16,-1-1 0-16,-3 6 12 15,-3 4-8-15,-11 12 60 16,-3 1-40-16,-15 14 16 16,0 1-28-16,-17 16-24 15,4-4 0-15,-8-2-12 16,7-10 8-16,-7-19-28 0,8-3 24 16,6-26-84-1,11-2 60-15,10-31-40 16,8-1 48-16,17-37-88 0,8 12 68 15,13-19-72-15,4 7 68 16,7-19 32-16,0 22 16 0,3-10 96 16,-10 10-48-16,-10 3 160 15,-8 16-112-15,-10 15 204 16,-4 4-164-16,-11 9 124 16,1 6-144-16,-11 19-24 15,3 0-52-15,-6 19-20 16,3-4-8-16,-7 29-16 15,0-6 8-15,-7 31 4 16,7-3 0-16,-8 9-36 16,8-9 20-16,0-6-64 15,4-13 44-15,3-10-28 16,3-12 40-16,4-18 20 16,4-4 4-16,7-22 0 15,-1 9 4-15,1-24-16 16,3 6 8-16,0-10 12 15,4 13-4-15,0-9-4 16,-4 15 4-16,-4 3 40 16,1 16-24-16,-4 9 44 15,-3 10-36-15,-8 6-16 16,1 10-4-16,-8 9-28 16,4-7 12-16,-3 7-112 15,6-6 68-15,1-13-324 0,3 3 212 16,11-21-140-16,3-4 176 0,10-32-424 15,5-5 308-15</inkml:trace>
  <inkml:trace contextRef="#ctx0" brushRef="#br0" timeOffset="34528.914">28663 2036 1112 0,'18'-31'412'0,"-18"31"-320"0,-4-19-28 0,1 19 212 16,3 0-164-16,-4 0 116 15,1 0-136-15,-4 16 24 16,7-13-72-16,-7 19-24 15,3 0-12-15,-3 12-28 16,7 13 12-16,-7 13-4 16,7-4 4-16,-7 13-380 15,7 0 212-15,-4-3-724 16,4 3 508-16</inkml:trace>
  <inkml:trace contextRef="#ctx0" brushRef="#br0" timeOffset="34709.999">28617 2137 1028 0,'7'-26'380'0,"-7"26"-296"0,0 7-20 15,0-7 172 1,7 3-140-16,-3 6 88 16,3 4-112-16,4-1-44 0,3 4-24 0,10-7-252 15,1 7 136-15,14-13-220 31,0-3 192-31</inkml:trace>
  <inkml:trace contextRef="#ctx0" brushRef="#br0" timeOffset="35041.463">29185 2118 944 0,'14'-7'352'0,"-14"7"-276"0,-10 0-20 0,-1 0 280 16,8 0-196-16,-15 0 136 16,8 0-160-16,-12 0-28 15,8 7-56-15,-7-4-28 16,7 6-8-16,-4 7-16 15,8 3 12-15,-1 6-24 16,4 3 20-16,7-3-4 16,7 3 8-16,4-3-44 15,6-6 24-15,5 0-4 16,-1-3 20-16,3-7 24 16,5 1-4-16,2-4-4 15,-6 3 0-15,-4-6 40 16,0 13-24-16,-6-7 68 15,-1 1-48-15,-11 6 52 16,-3 2-52-16,-14 4-12 16,3 13-16-16,-17-4-64 15,7 7 28-15,-14-1-216 16,3 4 128-16,-17-3-432 16,6-10 304-16</inkml:trace>
  <inkml:trace contextRef="#ctx0" brushRef="#br0" timeOffset="36836.224">24963 3262 808 0,'0'0'300'0,"0"0"-232"0,0 0-20 0,0 0 168 16,0 0-128-16,0 0 72 16,0 7-96-16,0 2 16 15,0-6-44-15,-4 13 48 16,4-1-48-16,-7 14-44 15,7 8 4-15,-4 7-20 16,8 10 12-16,-4 27 16 16,0-3 0-16,-4 4-20 15,4-4 8-15,-3-15 12 16,6-16 0-16,-3-12 32 16,0-1-20-16,0-31 48 15,0 4-36-15,0-33 40 16,4-2-40-16,0-25 48 15,3 0-44-15,3-20 20 16,1 11-32-16,3-17 36 16,0 17-32-16,4-20 12 15,-1 10-20-15,4 3 0 16,8 6-8-16,-5 10 4 16,1 15-8-16,0 4 16 15,-1 9-12-15,-2 6-28 16,-1 10 8-16,-4 5-20 15,1 8 16-15,-7 14-44 16,-1 7 32-16,-6 13-56 0,-1 12 48 16,-13 7 44-1,-1-4-4-15,-10 0 4 0,7-3-4 16,-7-12 4 0,3-10-4-16,4-9 40 0,7 3-20 0,0-9 20 15,7-4-24-15,7 0-28 16,3 1 4-16,8 2 0 15,7 1 4-15,-1 12-20 16,5 0 12-16,-1 16-4 16,-3 0 4-16,-1 6 24 15,1-3-8-15,-7-7 4 16,-4 4-4-16,-4-13-68 16,-3 0 32-16,-7-9-356 15,4-3 208-15</inkml:trace>
  <inkml:trace contextRef="#ctx0" brushRef="#br0" timeOffset="37894.996">25823 3510 1040 0,'-3'0'384'0,"3"0"-300"0,0 0-20 0,0-6 112 15,0 12-108-15,3-6 60 16,8 0-72-16,3-6-16 15,0 3-24-15,4-4-12 16,3-2 0-16,7 0-4 16,0 5 0-16,8-8-212 15,-1 12 116-15</inkml:trace>
  <inkml:trace contextRef="#ctx0" brushRef="#br0" timeOffset="38060.549">25912 3742 1060 0,'-11'9'392'0,"11"-9"-304"0,-4 7-28 15,8-7 84 1,3 0-92-16,4 0-28 16,3 0-20-16,7 0-48 15,7-7 24-15</inkml:trace>
  <inkml:trace contextRef="#ctx0" brushRef="#br0" timeOffset="38674.368">26861 3316 1016 0,'0'-10'376'0,"0"10"-292"0,3-3-20 0,-3-3 184 16,0 12-148-16,-3-3 56 15,3 3-92-15,-8 7-12 16,5-4-32-16,-8 17-20 15,8 2-4-15,-4 12-32 16,3-2 20-16,1 25 16 16,3-10 0-16,-4 10 12 0,8-10-8 15,-4-9 8 1,7-16-8-16,0-9 120 0,3-9-68 0,1-23 84 16,0-6-80-16,-1-22 40 15,4 4-60-15,0-23 32 16,0 13-40-16,1-9 0 15,-1-4-20-15,0 4-24 16,3 2 4-16,5 4-32 31,-1 22 24-31,0 0-188 0,4 12 112 0,-1 16-384 16,5 6 268-16,2 7-364 16,1 12 324-16</inkml:trace>
  <inkml:trace contextRef="#ctx0" brushRef="#br0" timeOffset="39092.974">27496 3447 1224 0,'0'-15'456'0,"0"15"-356"0,-15-13-28 16,5 4 184-1,3 2-156-15,-14-2 72 16,3-7-100-16,-14 16-32 15,8-9-24-15,-15 18-40 16,7 7 12-16,-3 3-40 16,6 6 32-16,5 9-72 0,10 4 52 15,3 0-28-15,11-4 44 0,11-6-24 32,6-3 28-32,12-18 28 15,-1-4-4-15,7-19 44 0,0 4-24 0,1-17 32 16,-1 4-32-16,-7-9 4 15,-3 9-16-15,-11-7 116 16,0 10-72-16,-7 0 32 16,4 7-52-16,-11 12-24 15,3 3-4-15,-6 3-8 16,3 12 0-16,-4 7-44 16,1 4 24-16,-1 8-80 15,4 4 56-15,0 6-280 16,7 6 180-16,4-22-292 15,6-6 252-15</inkml:trace>
  <inkml:trace contextRef="#ctx0" brushRef="#br0" timeOffset="39321.364">28032 3118 1224 0,'-4'-44'456'0,"4"44"-356"0,4-9-28 15,-8 9 164 1,4 0-144-16,-3 0 88 15,3 6-108-15,-4-3 24 16,1 7-56-16,-4 15-32 16,7 3-8-16,-7 16-8 15,-1 3 0-15,-2 19 16 0,6-4-4 0,-6 20-256 16,3-10 136 0,-4 16-536-16,4-13 364 15</inkml:trace>
  <inkml:trace contextRef="#ctx0" brushRef="#br0" timeOffset="39872.893">27852 3413 1256 0,'-4'-28'464'0,"4"28"-360"0,-7-7-28 0,7 7 124 16,4 0-124-16,-1 7 52 15,1 2-80-15,3-6-16 16,3 13-20-16,5-7-28 15,2 7 8-15,4-4-56 16,4-2 32-16,3-4-212 16,1 4 132-16,6-10-212 15,0 0 184-15,4 0-56 16,-4-4 116-16,-3-2 56 16,0 6 16-16,-8 0 248 15,1 0-132-15,-7 6 72 16,-1-2-108-16,1 5 32 15,3 0-64-15,0 1 8 16,4-4-32-16,3 3 0 16,4 1-8-16,3-10 36 15,-3 0-20-15,3-3 108 16,1-13-72-16,2-9 28 16,1 0-52-16,-4-16 20 15,1 0-28-15,-8-12 28 0,-7 15-32 0,-14-9 100 16,-3 7-68-1,-18 11 92-15,-1 4-88 0,-13 25-36 16,7 0-20-16,-7 28-40 16,3 7 20-16,-7 25-4 15,11-4 12-15,-3 29-12 16,9-19 12-16,12 15-12 16,6-12 8-16,15-3 0 15,7-13 4-15,17-12 0 16,4-19 0-16,17-22-144 15,-3-9 84-15,11-23-464 16,-4-9 292-16</inkml:trace>
  <inkml:trace contextRef="#ctx0" brushRef="#br0" timeOffset="43591.189">11218 1920 716 0,'0'-6'264'0,"0"6"-204"0,7 0-16 0,-7-3 160 16,0 6-120 0,0-3 108-16,0 0-112 0,0 0 72 15,0 0-88-15,0 0 72 16,0 0-76-16,-3 0 20 16,3 6-44-16,-4-12 4 15,8 6-24-15,-4 0 20 16,7-3-24-16,0-4-4 15,7 7-4-15,0-6 4 16,4 3-4-16,7-3-4 16,-1 3 4-16,8-4-24 15,3 7 12-15,8-9 20 16,6 9-4-16,0-9-12 16,-3 9 0-16,0-10 20 15,-4 10-8-15,1-3 24 16,-8 3-20-16,-3-12 24 15,0 12-24-15,-1 0 32 16,-3 0-28-16,4-4-4 16,-4 8-8-16,8-4-16 15,-4 0 8-15,3 0 28 16,-3 0-12-16,3 0-32 16,-3 6 12-16,-1-6 20 15,1 6-8-15,-4-12 8 16,-3 6-4-16,-4-6 48 15,0 6-32-15,-3 0 16 16,-4-4-24-16,-3-2-8 16,3 6-4-16,-4-3-4 15,4 6 0-15,-7-6 0 0,4 3 0 16,-4 0 0-16,0 0 0 0,0 0 0 16,4 0 0-16,-4 0 0 31,3 0 0-31,-2 0 8 0,-1 0-4 0,0-6 8 15,0 6-8-15,0 0-4 16,3 0 4-16,-3 0-4 16,4 6 0-16,-4-6 0 15,4 0 0-15,-4 0 8 16,3 3-4-16,-3-3 32 16,0 6-20-16,0-6 20 15,0 0-20-15,-3 0 0 16,0 0-8-16,-1 0 4 15,1 0-8-15,-4 0 8 16,0 0-8-16,0 0-4 16,0 0 4-16,0 0 12 15,0 0-8-15,0 0 4 16,0 0-4-16,-4 0 28 16,4 0-20-16,-7 0-4 15,3 0-8-15,-6 0 28 16,6 0-16-16,-10-6-4 15,7 3-8-15,-7-3 12 16,7 6-8-16,-4-10-12 16,4 10 0-16,-3-9 4 15,6 9 0-15,-6 0-12 0,3 0 8 16,-4-10 20-16,8 10-8 16,-8-6-12-16,7 3 0 15,-6-6 4-15,6 9 0 0,-3-16 0 16,4 16 0-16,-4-9-12 15,7 5 8-15,-4-5 12 16,4 9-4-16,-3-13-28 16,6 10 12-16,-3-3-12 15,0 3 12-15,4 3-8 16,3 0 8 0,0 0-20-16,0 3 20 0,3 3-12 15,5-3 12-15,2 10 8 16,1-10 4-16,3 7 0 15,0-1 0-15,4-3 8 16,0 4-4-16,-1-1-4 16,4 0 4-16,-3-2-4 15,0 2 0-15,0-6 8 16,-4 13-4-16,-7-13-4 16,0 3 4-16,-7-2 12 15,4 2-8-15,-11 0 16 16,3-3-16-16,-10 7 48 15,4-1-28-15,-15 0 20 16,0 1-28-16,-14 5 8 16,8 4-16-16,-12 10-8 15,5-4 0-15,-5 3-4 0,12-3 0 16,-1 3 8-16,7-6-4 16,1-9 16-1,6 5-12-15,1-11-188 0,3-4 96 0</inkml:trace>
  <inkml:trace contextRef="#ctx0" brushRef="#br0" timeOffset="56374.683">12986 1952 664 0,'-7'0'244'0,"7"0"-188"0,-11-4-16 15,4 4 188-15,4 0-132 16,-5-6 120-16,5 3-124 0,-4-3 40 16,3 6-76-16,1 0 28 15,3 0-48-15,-4-10 24 16,8 10-32-16,-4-9 28 16,7 6-32-16,3-10 20 15,5 4-24-15,6-10 60 16,0-3-44-1,18-22 28-15,3 10-36 0,18-26 0 16,0 13-16-16,4-13 28 16,-5 13-24-16,5-9-12 15,-8 12-8-15,11-16 20 16,-3 17-8-16,10-20-12 16,-7 0 0-16,4 0 20 15,-11 10-8-15,3 0-12 16,-3 15 0-16,7-12-4 15,-7 12 0-15,7-6 24 16,-3 10-8-16,-4-4 4 16,-8 10-4-16,1-16 4 15,-7 19-8-15,-3-9-4 16,-5 12 4-16,-2-13 4 16,-1 16-4-16,-3-9 8 15,-1 6-8-15,-2 3-4 16,-5 1 4-16,-2 2 48 15,-1 13-28-15,-7-7 0 0,0 4-16 0,-3-3-8 32,-1 9 4-32,-3-10-16 15,0 20 8-15,-7-10 48 16,0 0-24-16,4 0-44 0,-1 0 12 16,-3 9 44-16,4-9-12 0,-4 6-8 15,3-2-8-15,-3 2-4 16,0-3 0-16,0 3 16 15,4 4-8-15,-4-10 4 16,0 9-4-16,0-9 28 16,3 0-20-16,-3 9-4 15,4-2-8-15,-4-4-4 16,3 3 0-16,1 4 16 16,-1-1-8-16,1 0-28 15,3 10 8-15,4-9 4 16,-1 11 8-16,4-8-12 15,0 6 8-15,4-3 4 16,0 2 0-16,3 1 0 16,0 0 0-16,4 6-12 15,-1 0 8-15,5-6 20 16,2 0-8-16,8 6-12 16,4-6 0-16,9 9-4 15,1-9 0-15,11 15 8 16,-8-9 0-16,1 10 0 15,-8-1 0-15,11 4 8 16,-10 0-4-16,10-7 8 16,-4 7-8-16,7-13-4 15,-3 3 4-15,0 0-24 0,-10-3 12 16,-1 3 12-16,-6 1 0 16,2-11-4-16,-6 7 4 0,4 1-4 31,-1-8 0-31,4 1 16 0,0 6-8 0,-1-6 4 15,1 9-4 1,0-3-24-16,-4 4 8 0,-3 2 12 16,-3-9 0-16,-5 6-4 15,1-3 4-15,-4 0-4 16,-3-6 0-16,0 0 44 16,-1 0-24-16,1-4 52 15,-4-5-40-15,-3-1 4 16,0 7-24-16,-4-16 0 15,0 9-4-15,-7-9 4 16,3 4-8-16,-6-4 24 16,3 0-16-16,-4 0 4 15,1 6-8-15,-4-12-8 16,4 6 4-16,-4 0 4 16,3 6-4-16,-3-6 16 15,0 0-12-15,0 0 16 16,0 0-16-16,0 0 4 15,0 0-4-15,-3 0 20 16,3 6-16-16,-8-6-20 16,5 0 0-16,-8 0 20 15,8 0-4-15,-8 0-4 16,4 3 0-16,-3-3-4 0,3 0 0 16,-8 6 0-16,8-2 0 0,-7 5 8 15,4-3-4-15,-4 4 24 16,3 2-16-16,-7 1-4 15,4-1-4-15,-7 4-4 16,3-3 0-16,-10 2 16 16,4 4-8-16,-15 16-4 15,7-7 0-15,-14 6-48 16,7 10 24-16,-10 0 24 16,7-6 0-16,-8 12 8 15,11-9-4-15,-3-1 4 16,7-2-8-16,-8 0-28 15,12-4 12-15,-15 1 32 16,11 2-12-16,-15 7-16 16,8 0 0-16,-15 0 32 15,12 3-16-15,-5 3-8 16,11-12-4-16,-7-1 20 16,11-2-8-16,-7-1 16 15,7-5-16-15,-11-4-20 16,7 3 4-16,-10-9 20 15,6 6-4-15,-6 0 40 16,6 0-24-16,-6-3-4 16,14 3-12-16,-4-6 12 15,11 6-12-15,-7-6-4 16,10 0 0-16,-3 6 4 16,10-7-4-16,-7 1-12 0,8-3 4 15,-8 0 20-15,7-4-8 0,-6-2-4 31,6 8 0-31,-7-8 4 0,4 6-4 0,-7-7 8 16,7 7-8-16,-8-7 16 16,8 7-12-16,-7-13 4 15,10 12-4-15,-6-11-24 16,10 5 8-16,-4 0 32 16,7-2-16-16,-3-4 0 15,4 3-4-15,-1-6 12 16,4 6-8-16,-3-6-4 15,6 4 0-15,-3-4-4 16,3 0 0-16,-3 0 0 16,4 0 0-16,-1 0-20 15,4 0 12-15,-3 0 12 16,3 0 0-16,-4 0 8 16,4 0-8-16,-3 0 8 15,3 0-8-15,-4 0-12 16,4 0 4-16,-3 0 4 15,3 0 0-15,-4-4 0 16,1 4 0-16,-4-6 16 16,3 6-8-16,-7-9 4 15,8 2-4-15,-8-2-40 16,4 9 16-16,-7-13 24 16,7 7-4-16,-11-6 0 15,8-1 0-15,-11 1 12 0,7-4-8 16,-11-9-12-16,4 12 0 15,-11-12 12-15,4 0-4 0,-15-3-12 16,8 9 4-16,-11-6 4 16,11-3 0-16,-11 3 8 15,14 3-4 1,-6-10-12-16,6 14 4 0,-7-8 4 16,11 8 0-16,-7-11 8 15,6 4-4-15,-9-3-12 16,9 9 4-16,-10-15 20 15,8 9-8-15,-12-7-20 16,12 7 4-16,-8-9-12 16,11 9 8-16,-8-13 16 15,8 13 0-15,-4-13-4 16,11 20 4-16,-3-17-16 16,6 16 8-16,-10-6 12 15,3 6-4-15,-7 1-4 16,11-8 4-16,-11 8-16 15,11 2 8-15,-11-3 4 16,8 0 0-16,-12 4 8 16,12 2-4-16,-8-3-12 15,7 4 4-15,-6-4 4 16,6 7 0-16,-3-7-12 16,10-3 8-16,-3 4 4 15,3 2 0-15,-3-6 0 16,7 4 0-16,-4-4-12 15,8 3 8-15,-4-6 4 0,3 6 0 16,-3 1 0-16,7-4 0 0,-4 3-12 16,4 4 8-16,-3-4-4 15,6 7 0-15,-3-4 8 16,3 7 0-16,-3-4-28 16,7 10 16-16,-7-9-12 15,7 9 12-15,-7 0-44 16,7 0 28-16,-7-6-100 15,7 6 72-15,-10 0-220 16,10 0 152-16,-7-10-392 16,3 10 288-16</inkml:trace>
  <inkml:trace contextRef="#ctx0" brushRef="#br0" timeOffset="68191.544">13582 2146 540 0,'-4'9'200'0,"4"-9"-156"0,-3 10-12 0,-1-10 96 16,8 6-76-16,-8 3 76 16,4-5-72-16,-3 8 40 15,-1-2-56-15,-3-7 84 16,7 6-68-16,-3-3 124 16,3 4-104-16,-4-10 140 15,8 0-120-15,-8-7 84 16,4 7-104-16,-3-9 36 15,3 0-64-15,-4-4 44 16,8-3-52-16,-4-9 16 16,0 0-36-16,0-3 36 15,7 6-32-15,-4-19-24 16,1 16 0-16,-1-12 8 16,4 12-4-16,-3-13-12 15,3 13 4-15,0-13 12 0,0 19-4 0,0-15-4 16,4 9 4-1,-4-3-4-15,0 15 0 0,0-9 0 16,0 13 0-16,0-1 0 16,0 7 0-16,-3 6-56 15,3 7 32-15,0 5-24 16,3 10 28 0,-3 7-8-16,0 12 16 0,-3-4 8 15,3 1 4-15,-7 3 16 16,0 0-8-16,0 0-12 15,0-6 0-15,0-4 40 16,3-9-24-16,1-9 52 16,0-4-36-16,-1-12 4 15,4-3-20-15,0-19 0 16,4 10-4-16,-1-23-16 16,4 7 4-16,1-6 12 15,-1-1-4-15,3-3-4 16,4 4 4-16,-3-4-16 15,0 10 8-15,-1-16 4 16,1 13 0-16,-4-7 0 16,4 10 0-16,-8 0-12 15,4 6 8-15,-3 9-4 16,0 7 0-16,-4-3-44 16,0 18 24-16,-4 10-28 15,1 6 32-15,-4 25 12 0,0-3 8 16,-4 16-16-1,1-1 12-15,-4 20 12 16,3-10 0-16,-6 0 24 0,6-6-16 0,-3-9 4 16,7-14-8-16,-4-5 20 15,4-19-16-15,-3-3-100 16,3-10 44-16,0-19-448 16,7 4 272-16,0-10-664 15,7-9 496-15</inkml:trace>
  <inkml:trace contextRef="#ctx0" brushRef="#br0" timeOffset="68674.656">14199 1948 912 0,'-14'4'340'0,"14"-4"-264"0,-7 0-24 0,4-4 212 16,6 4-156-16,-3 0 80 16,0 0-112-16,0 0 40 15,4 0-72-15,-1-6 16 16,8 6-40-16,6-3-8 15,1-3-8-15,7-4-16 16,-1 7 8-16,5-3 28 16,-1 6-12-16,0-3-108 15,0 3 48-15,-3 3-260 16,-4 6 168-16,-7 7-340 16,-3-3 268-16</inkml:trace>
  <inkml:trace contextRef="#ctx0" brushRef="#br0" timeOffset="68866.576">14125 2290 1144 0,'-10'6'420'0,"10"-6"-324"0,3 0-28 0,1 0 112 16,-1 0-112-16,1 0 16 0,6 4-48 0,8-4 20 15,7 0-32-15,17-4 12 16,-3 4-20-16,10-15-24 31,-3 2 0-31,3-9-252 0,-6 10 144 16</inkml:trace>
  <inkml:trace contextRef="#ctx0" brushRef="#br0" timeOffset="72503.526">14676 1522 832 0,'-4'-9'308'0,"4"9"-240"0,-3 9-20 0,-1-9 96 16,8 0-88-16,-4 6 92 15,3 4-84-15,1 2 12 16,3 4-44-16,0 12-12 15,0-3-12-15,0 10-16 16,0-10 4-16,-4 3-200 16,4-9 112-16</inkml:trace>
  <inkml:trace contextRef="#ctx0" brushRef="#br0" timeOffset="72678.611">14852 1563 924 0,'-4'0'340'0,"4"0"-260"0,0 9-28 0,0-6 80 16,0 7-84-16,0 5-36 16,4 4-12-16</inkml:trace>
  <inkml:trace contextRef="#ctx0" brushRef="#br0" timeOffset="73378.749">15078 1672 612 0,'3'-6'228'0,"-3"6"-180"0,-3-9-12 0,-1 9 192 15,8 0-132-15,-4 0 88 16,0 0-112-16,0 6 44 16,0-3-72-16,-4 13 16 15,4 3-40-15,-3-1-28 16,6 17 4-16,-6-1 0 16,3 10 4-16,-4 13-12 15,4 2 8-15,-3 7-16 16,-1-6 12-16,-3-7-84 15,7-6 52-15,-7-15-92 16,7-11 76-16,-4-14-244 16,8-7 164-16</inkml:trace>
  <inkml:trace contextRef="#ctx0" brushRef="#br0" timeOffset="73744.769">15067 1719 1152 0,'4'-3'428'0,"-4"3"-332"0,-4-6-28 0,4 3 104 16,7 3-108-16,-3-6 60 15,3-4-68-15,3 1-16 16,1-1-24-16,3 4-20 16,0 6 0-16,4 0-4 15,3 0 0-15,4 16 0 16,3 3 0-16,-3 12 0 15,-1 7 0-15,-3-1-20 16,-3 7 16-16,-11 3-4 16,-3 7 8-16,-15 5 16 15,4-6-4-15,-18 1 68 16,4-7-40-16,-11-13 24 16,8-6-36-16,-8-18-52 15,7-1 16-15,-3-18-184 16,7 6 112-16,0-22-120 15,10 0 120-15,4-4-272 16,7 11 200-16</inkml:trace>
  <inkml:trace contextRef="#ctx0" brushRef="#br0" timeOffset="74105.8">15550 1484 820 0,'4'-6'304'0,"-4"6"-236"0,-7 0-20 0,3 6 160 16,4-3-124-16,-3 10 64 16,3-4-88-16,-7 13-16 15,3-3-28-15,-3 16-28 16,4-4 4-16,-4-3-224 15,7-6 124-15,-4-6-400 16,4-10 280-16</inkml:trace>
  <inkml:trace contextRef="#ctx0" brushRef="#br0" timeOffset="74295.296">15660 1484 944 0,'-11'3'352'0,"11"-3"-276"0,-3 16-20 0,-1 3 92 15,4-10-92-15,-3 10 4 16,6 6-36-16,-3 3-96 16,0 7 40-16,0-7-712 15,7-3 408-15</inkml:trace>
  <inkml:trace contextRef="#ctx0" brushRef="#br0" timeOffset="76196.637">16873 1807 548 0,'-3'0'204'0,"3"0"-156"0,0 0-16 0,0 0 168 16,0 0-116-16,0 0 96 15,0 0-100-15,3 0 44 16,1 0-72-16,-1 0 48 16,4 10-56-16,4-10 68 15,0 0-64-15,10 0 88 16,3 0-76-16,12 0 32 15,-1 0-52-15,11 0-16 16,0 6-12-16,10-6 8 16,-3 0-12-16,14-6 16 15,-3 6-16-15,6-10 84 16,-3 7-48-16,-3-13 32 16,-8 10-44-16,-3-6 24 15,-7 2-28-15,-7-5 0 16,-4 11-16-16,-7-2-8 15,1 3 0-15,-5 3 4 16,-3 0-4-16,-3 0-12 0,0 3 4 16,-4 7-4-16,-4-1 0 0,-6-9-108 15,-1 0 64-15,-3-9-236 16,0 9 164-16,-3-13-244 16,-1 0 208-16</inkml:trace>
  <inkml:trace contextRef="#ctx0" brushRef="#br0" timeOffset="76796.355">17385 1014 664 0,'0'-19'244'0,"0"19"-188"0,3-9-16 0,-3 9 164 16,0 0-120-16,0-3 64 16,0 3-88-16,0-7 72 15,0 14-76-15,-3-4 44 16,3 6-60-16,-4 7 52 16,1-4-56-16,-4 23 12 15,0 6-32-15,-7 12-8 16,0 3-4-16,-11 7 12 15,7-3-8-15,-7-4 24 16,8-3-20-16,-4-6-20 16,7-12 0-16,-1-7-112 15,5-3 68-15,-4-15-224 16,3-4 152-16</inkml:trace>
  <inkml:trace contextRef="#ctx0" brushRef="#br0" timeOffset="77004.797">16983 1255 1060 0,'-4'-3'392'0,"4"3"-304"0,4 0-28 0,-4 0 92 16,7 0-96-16,3 0 60 15,4 0-72-15,8 0-12 16,2 3-20-16,5-3-12 15,2 13 4-15,1-10-244 16,0 6 132-16,0 1-644 16,-4 6 420-16</inkml:trace>
  <inkml:trace contextRef="#ctx0" brushRef="#br0" timeOffset="86019.522">17826 1807 624 0,'10'-3'228'0,"-10"3"-176"0,8-6-16 0,-5-4 124 15,4 10-96-15,0-6 44 16,4 3-64-16,-1-6 64 15,1-7-60-15,3 7 64 16,0-1-64-16,4-6 44 16,-1 13-52-16,5-6 40 15,-1 3-44-15,3-7 44 16,5 7-48-16,-1-4 48 16,0 10-48-16,0-6 20 15,1 6-32-15,-1 0 8 16,-4 0-16-16,1 0 28 15,-4 6-24-15,8-6 40 16,-8 0-32-16,0 0 40 16,-3 0-36-16,-1 0 28 15,1 0-28-15,-4 0 16 16,0 0-24-16,-3 0 28 16,3 0-32-16,-7 0 12 15,3 0-16-15,-3 0 12 0,0 0-16 0,0-6-20 16,1 6 4-1,-5 0-4-15,4 0 4 0,-7 0 32 16,0 0-12-16,4 0-20 16,-1 0 0-1,-3 0 40-15,0 0-20 0,0 0-28 16,0 0 8-16,0 0 28 16,0 0-12-16,0 0-8 15,7 0-4-15,-3-3 4 16,-1-3 0-16,1 3 8 15,-1 3-4-15,-3 0-4 16,0 0 4-16,-3-7 48 16,3 4-28-16,-4-3 8 15,1 6-20-15,-4-13 44 16,3 7-28-16,-6-10 20 16,3 13-28-16,-11-12-8 15,7 5-8-15,-6-2 40 16,6-1-24-16,-10 4 24 15,7-1-24-15,-4 1-8 16,4 0-8-16,-4 5-16 16,4-2 8-16,-3 6 4 15,3 0 0-15,-8-3-12 16,8 6 8-16,-3-6-4 16,3 3 0-16,-4 0 24 15,7 0-8-15,1-13 16 16,3 13-16-16,0 0-4 15,3 0 0-15,1-3-32 0,3 6 16 0,7-3-20 16,3 0 16-16,8 0 8 16,3 7 8-16,4-1-12 15,3-3 8-15,7-3 4 16,1 10 0-16,2-1-12 16,1-9 8-16,0 16 12 15,-4-13-4-15,-7 12-12 16,1-5 4-16,-8 9 12 15,-4-10-4-15,-6 7 16 16,0-1-12-16,-15 4 4 16,4 3-4-16,-10 0 36 15,-1 6-20-15,-14-9 40 16,1 9-36-16,-12 4 40 16,8-4-40-16,-7 0-24 15,7 0-4-15,-4-3 24 16,11-6-12-16,-4 6-4 15,11-9-4-15,-4-3-48 16,8-4 24-16,-5 7-168 16,12-13 104-16,3-3-360 15,3 0 248-15</inkml:trace>
  <inkml:trace contextRef="#ctx0" brushRef="#br0" timeOffset="86853.902">18694 951 780 0,'-7'-9'288'0,"7"9"-224"0,3 9-20 16,-3-9 112-1,0 0-96-15,0 0 108 0,4 6-96 16,-4-6 68-16,0 4-80 0,0 5 48 16,3 7-64-16,1 9 16 15,-1 3-40-15,1 19 16 16,-1 3-20-16,-3 7 28 16,4 2-28-16,-4 13 4 15,3-3-12-15,1 16 12 16,-1-7-12-16,1 13 48 15,-1-19-28-15,1 7 20 16,0-7-28-16,-1 6 8 16,1-12-16-16,-1 3 80 15,1-6-48-15,-1 0 24 16,1-10-40-16,-4-3 52 16,3-9-44-16,-3-7 36 15,0 1-40-15,0-7-20 16,0 0-4-16,0-3-8 15,4 1 0-15,-4 2 24 16,3-3-12-16,-3 0-12 16,0 3-4-16,0-9 28 15,0 0-12-15,0 6 12 16,0-13-12-16,0 4-8 16,0-7 0-16,0 1 12 15,0-1-8-15,0-2-64 16,0-7 28-16,0 0-136 15,0 0 88-15,0 0-192 16,7-7 148-16</inkml:trace>
  <inkml:trace contextRef="#ctx0" brushRef="#br0" timeOffset="88774.658">18680 813 872 0,'7'-6'324'0,"-7"6"-252"0,14 9-20 0,-11 1 180 15,1-10-136-15,3 9 88 16,0-3-112-16,0-2 44 15,4 5-72-15,3-3 24 16,0 1-40-16,7-4-8 16,0 6-12-16,11-9-8 15,0 9 4-15,17-9-4 16,7 0 0-16,22 0 8 0,3 0-4 16,0 0-12-16,11 0 4 15,7 0 12-15,7-9-4 16,-4 9-12-16,-3 0 4 0,-8-9 12 15,8 9-4-15,0-10-12 16,-4 4 4-16,-3 3 12 16,-7 3-4-16,-4-6-20 15,0 2 8-15,0 4 12 16,0 0 0-16,-3 0-4 16,-8 0 4-16,-6 4 12 15,-4 2-8-15,-7-3-12 16,0-3 0-16,0 0 12 15,-4 0-4-15,0 0-20 16,1 6 8-16,3-6 32 0,-7 7-16 16,-1-14 0-1,-2 7-4-15,-1 0 4 16,-3-6-4-16,-7 6-4 0,-1-9 4 16,1 9 4-16,-7 0-4 15,0 0 16-15,-1 0-12 16,-3-4-12-16,1-2 0 15,-1 6 12-15,0 0-4 16,0 6 68-16,-3-6-40 16,-1 0 32-16,-3 0-36 15,1 0 0-15,-5 4-16 16,1-4 28-16,-4 6-24 16,0-6 32-16,-7 0-32 0,3 3-4 15,-3-3-8-15,4 6 12 16,-4-6-8-16,0 0-4 15,0 0 0-15,7 0 28 16,-4 0-16 0,-3 0 20-16,8 0-20 0,-5-6 8 15,-3 6-12-15,0 0-8 16,0 0 0-16,0 0 4 16,0 0-4-16,0 0 8 15,4 6-8-15,-4 4-12 16,0-1 4-16,0 0-16 15,0-2 12-15,0 5 4 16,0 4 4-16,-4 12-12 16,4 7 8-16,0 9-4 15,-3 3 0-15,3 12 16 0,-4-5-4 16,0-1-12-16,4-6 4 16,-3 16-4-16,-1-10 0 15,-3 25 8-15,0-6 0 16,0 10-12-16,4-4 8 15,-1-12 20 1,1 0-8-16,-1-10-4 0,1 13 0 16,3-3-16-16,0 6 8 15,0-9 20-15,0-3-8 16,0-7-4-16,0-6 0 16,3-12-4-16,1 8 0 0,-1-17 24 15,-3 2-12-15,0-9 4 16,0-1-8-16,0 1-16 15,0-3 4-15,0-7 28 16,0 1-12-16,0-1 12 16,-3-9-12-16,-1 6-16 15,1-6 0-15,-1 0 40 16,-3 0-24-16,0 0-28 16,-4 4 8-16,1-4-8 15,-8 0 8-15,1 6 0 16,-5-3 0-16,-2-3 0 15,-5 9 0-15,1-2 0 16,-4 2 0-16,-6 0 0 16,-8 7 0-16,-7-3 8 15,-11 2 0-15,-6 4 16 16,-4-3-8-16,3-4 4 0,4 4-4 16,-7-7-8-16,-7 1 4 15,0-4 12-15,-4 4-8 16,8-10 4-16,-1 0-4 15,4 0-8-15,-7 0 4 16,-4 0 20-16,-3 0-12 16,7 0-20-16,3 0 0 15,4 0 48-15,7-7-20 16,0 4 36-16,-4 3-32 16,1-6 4-16,3-4-16 15,3 1 44-15,1 6-28 0,13-3-24 16,1-1-4-16,7-2 0 15,-1 6 0 1,5 3-12-16,-5-6 8 0,1 6-4 16,0 0 0-16,-1 0 32 15,1 6-12-15,3-6-12 16,4 0-4-16,0 3 4 16,3-3 0-16,4-3-44 15,3 3 24-15,7-10-144 16,-3-5 92-16,0 5-348 15,0-5 236-15,3-4-544 16,-3 0 408-16,-4 3-428 16</inkml:trace>
  <inkml:trace contextRef="#ctx0" brushRef="#br0" timeOffset="96835.381">19121 1500 364 0,'0'-13'132'0,"0"13"-100"0,0-3-12 0,0 3 236 15,0 0-144-15,0-6 116 16,0 6-136-16,0-3 32 16,0 6-76-16,0-3 36 15,0 0-48-15,0 0 68 16,0 0-56-16,0 6 72 16,0-6-68-16,-4 3 44 15,4-3-56-15,-3 13 24 16,-1-10-36-16,-3 7 0 15,7 5-16-15,-7 4 12 16,7 0-16-16,-4 15-12 16,8 4 0-16,-4-4-4 15,3 4 0-15,1 6 8 16,-1-10 0-16,1 10 8 16,0-15-4-16,-4-1 52 15,0-3-32-15,0 9 24 16,0-15-28-16,-4 6 8 15,4-3-16-15,-4-6 44 0,4-7-28 0,-3 7-24 16,3-7-4-16,-4-9 8 16,8 4-4-16,-4-4 16 15,0 0-12-15,0 0 4 16,0 0-4-16,0-4-24 16,0 4 8-16,0-6 20 15,0 3-4-15,0-13 40 16,3 4-24-16,1-10 4 15,0 9-16-15,-4-12 12 16,3 10-16-16,1-4 4 16,-1-10-4-16,1 1 12 15,3 0-12-15,-4-13 4 16,4 16-4-16,-3-12 4 16,3 8-8-16,0-15-4 15,0 16 4-15,0-6-4 16,4 9 0-16,-1-4 0 15,1 11 0-15,-4-11 0 16,3 14 0-16,1-4 8 16,0 3-4-16,-4-3-4 15,3 4 4-15,-3-4-16 16,4 9 8-16,-4-2 4 16,0-1 0-16,0 10-20 15,0-3 12-15,0 3-4 0,0 3 4 16,0 0-20-16,4 9 16 15,-1-6-4-15,1 10 8 0,0-1 0 16,-1-2 0-16,-3 9 0 16,4-4 0-1,-8 4 8 1,1 6 0-16,-8-6 8 0,4 0-4 0,-7 6-4 16,0-6 4-16,-7 6 28 15,7 0-16-15,-11-12 4 16,8 12-12-16,-8-13 12 15,4 4-12-15,-7-7 4 16,7 7-4-16,-7-7 12 16,3 7-12-16,-7-13-12 15,8 7 0-15,-5-1 4 16,5 0 0-16,-4-2 8 16,3-4-4-16,0 3-4 15,4-3 4-15,0 3 4 16,7-6-4-16,-3 0-20 15,6 7 8-15,-3-7 12 16,7 3 0-16,-4-3 8 16,8 0-8-16,-4-3-4 15,3 3 4-15,-3-7-24 16,0 14 12-16,4-7 20 16,0 0-4-16,-4-7-56 15,3 7 24-15,1 0-104 16,-1-6 72-16,-3 3-320 15,4 3 212-15</inkml:trace>
  <inkml:trace contextRef="#ctx0" brushRef="#br0" timeOffset="97497.623">19226 1719 652 0,'0'-3'244'0,"0"3"-192"0,4 0-12 0,-4 0 120 16,0 0-96-16,0 0 52 15,7 0-68-15,0 0 44 16,0 3-52-16,0-3 68 16,4 13-60-16,-4-10 0 15,0 7-28-15,0 5 60 16,3-2-48-16,-2 9 48 15,2 0-44-15,1-3 44 16,-1 6-48-16,1 0-16 16,-1-7-8-16,-2 11 52 15,2-10-32-15,1 2 40 16,-1-2-36-16,-3 3 36 16,4-6-40-16,-4-7 4 15,0 7-20-15,-7-7 20 16,4-5-20-16,-4 2 4 15,0 0-8-15,-4-12-244 16,4 6 128-16,-4-6-324 16,8 6 240-16</inkml:trace>
  <inkml:trace contextRef="#ctx0" brushRef="#br0" timeOffset="97978.043">19583 1716 912 0,'-7'-6'340'0,"7"6"-264"0,-4-3-24 0,1 3 96 15,6 0-92-15,-3 0 92 16,0 0-84-16,0 0 4 16,7 0-44-16,0 0-4 15,7 9-12-15,4-9 12 16,0 3-12-16,10 10-20 16,-3-10 4-16,3-3 4 15,0 10 4-15,-3-10 0 16,-4 9 0-16,-4-9-188 15,-2 0 104-15,-5 9-300 0,-3 1 216 0</inkml:trace>
  <inkml:trace contextRef="#ctx0" brushRef="#br0" timeOffset="98188.488">19540 2039 1068 0,'-7'0'396'0,"7"0"-308"0,-3 0-24 0,-1 0 88 15,8 0-96-15,-1 0 68 16,8 0-72-16,3 0 16 16,7 0-40-16,4 0 16 15,3 0-24-15,7-3 0 16,-3 6-12-16,0-3-164 16,-4 0 84-16,0 0-360 15,-3 0 244-15</inkml:trace>
  <inkml:trace contextRef="#ctx0" brushRef="#br0" timeOffset="99562.25">20059 1434 704 0,'0'6'264'0,"0"-6"-208"0,-4 10-12 0,1-10 72 16,6 9-72-16,-3 7 16 15,0-4-36-15,-3 14 4 16,3 2-16-16,-4 22 20 16,8-12-20-16,-4 21 56 15,0-6-36-15,-4 4 12 16,1-4-28-16,-4 10 8 15,3-4-12-15,-3 4 12 16,4-9-16-16,-8-7 60 16,8 0-40-16,-5-13 76 15,8-6-56-15,-3-6 52 16,3-3-56-16,-4-16 60 16,8 3-64-16,-4-12 52 15,0 3-52-15,0-22-48 16,3 6 4-16,-3-18-4 15,8 5 8-15,-1-15 16 16,0 10-8-16,0-17 4 16,0 4-4-16,-4-3 48 0,4-4-32 15,-3-12 44-15,3 16-40 0,-4 0 28 16,5 6-28-16,-1-4-16 16,0 20-8-16,0 0-4 15,3 12 0-15,1-3-12 16,-1 9 8-16,5 1-4 15,-1 6 0-15,3-4-20 16,4 7 16-16,1 3-20 16,2 3 16-16,-3 13-36 15,1-4 32-15,-5 10-36 16,-3 0 32-16,-3 13-16 16,-4 9 24-16,-10 3-16 15,-1 3 16-15,-14-3-8 16,4-3 12-16,-14-6 88 15,3-4-44-15,-6-6 96 16,6-6-72-16,0-3 60 16,8-10-64-16,-5 1 32 15,12-4-48-15,-1-3 0 16,4 3-24-16,0-2-52 16,7 5 24-16,4-9-8 15,3 16 16-15,7-4-12 16,3 10 12-16,8 6-4 15,0-9 4-15,3 16 0 16,4-7 0-16,-4 6 16 16,0-5-4-16,-3-4 8 0,-4 0-8 15,-3-3 24 1,-4-7-16-16,-7-5 4 16,0 6-8-16,-7-13-316 0,0 6 172 15</inkml:trace>
  <inkml:trace contextRef="#ctx0" brushRef="#br0" timeOffset="100950.476">20514 1691 476 0,'4'-3'176'0,"-4"3"-136"0,3-6-12 0,-3 3 144 16,0 6-100-16,0-3 88 15,4 0-96-15,-4 0 56 16,0 0-68-16,0 0 68 16,3 6-68-16,-3-3 52 15,4 7-60-15,-4-1 24 16,3 7-40-16,-3 12-8 15,0-3-12-15,0 13 20 16,4-4-16-16,-4 10 12 16,0 0-12-16,0-6 12 15,0-1-16-15,-4 4 24 16,4-6-20-16,-3-7-4 16,-1-3-4-16,-3-3-180 15,7-7 96-15</inkml:trace>
  <inkml:trace contextRef="#ctx0" brushRef="#br0" timeOffset="101221.943">20373 1964 808 0,'3'-12'300'0,"-3"12"-232"0,18 0-20 0,-11-4 44 16,4 8-60-16,3-4 104 15,0 0-80-15,4 0 36 16,3 6-52-16,7-6 12 16,0 6-32-16,7-6-8 15,4 0-8-15,-3 0-4 16,-1 0 0-16,-7-6-364 15,-3 6 200-15</inkml:trace>
  <inkml:trace contextRef="#ctx0" brushRef="#br0" timeOffset="101446.459">20736 1804 748 0,'4'-6'276'0,"-4"6"-216"0,3 9-16 16,-3-9 232 0,0 0-160-16,-3 0 60 15,-1 16-104-15,-10-7-16 16,0 7-36-16,-14 6-20 0,3 6-4 0,-10 13-32 16,7-3 20-16,-11 15-188 15,11-3 112-15</inkml:trace>
  <inkml:trace contextRef="#ctx0" brushRef="#br0" timeOffset="101703.118">20345 1898 872 0,'-7'-3'324'0,"7"3"-252"0,0-9-20 0,3 2 136 16,1 14-112-16,-1-7 84 16,1 0-92-16,-1 0 88 15,8 3-92-15,3 6-12 16,4-3-32-16,-1 10-16 16,4-3 0-16,-3 2-4 15,3 4 0-15,0 6-160 16,4 4 88-16</inkml:trace>
  <inkml:trace contextRef="#ctx0" brushRef="#br0" timeOffset="113428.301">20909 2093 852 0,'7'9'316'0,"-7"-9"-248"0,0 0-16 0,-3 6 164 16,3-3-128-16,-4 4 16 15,8-4-60-15,-4-3-32 16,0 9-4-16,0-2-28 16,3-1 12-16</inkml:trace>
  <inkml:trace contextRef="#ctx0" brushRef="#br0" timeOffset="114305.805">21216 1625 664 0,'7'-9'244'0,"-7"9"-188"0,4-13-16 0,-4 10 188 16,3 3-132-16,-3-6 120 16,4 3-124-16,-8-3 68 15,4-4-96-15,-7 1 92 16,0 9-92-16,-7-10 52 16,3 10-72-16,-10 0-4 15,4 0-24-15,-8 0-12 16,7 10 0-16,-3-1-32 15,7 10 16-15,-4 6-20 16,8 0 16-16,-1 3 16 16,4 10 4-16,4-13-12 15,3 10 4-15,3-17 12 16,4 1-4-16,4-9-4 16,-1-4 4-16,8-12-24 0,0-4 12 15,6-9-4-15,5 1 4 16,-1-11 8-16,-4 4 0 0,1-9-12 15,-4 9 8-15,-3-3 64 16,0 9-32-16,-8 0-12 31,-3 3-8-31,-3 7 8 0,-1 9-8 0,-6 9-12 16,-1 16 0-16,-6 4 4 16,3 14 0-16,-8 4-20 15,5 7 12-15,-8-1 4 16,4-3 4-16,-4 7 0 15,8-13 0-15,-1 6-64 16,4-13 36-16,0-8-128 16,4-4 84-16,3-13-228 15,3-5 168-15,1-14-460 16,3 4 332-16</inkml:trace>
  <inkml:trace contextRef="#ctx0" brushRef="#br0" timeOffset="114856.329">21435 1657 664 0,'3'0'244'0,"-3"0"-188"0,4 0-16 0,-1 0 156 16,1 0-116-16,-4 0 116 15,0 0-112-15,0 0 8 16,7 9-52-16,-7 4 8 15,0 9-28-15,-4-4 8 16,4 17-16-16,-7-7-16 16,0 13 0-16,-3-13 12 15,3 7-4-15,0-17 52 16,7 1-32-16,0-3 96 16,3-7-68-16,1-5 40 15,6-4-56-15,4 0-12 16,0-4-12-16,-3-2-12 15,3 3 4-15,-3-3-24 16,-1-4 12-16,1 10 4 16,-1 10 4-16,-2-4 0 15,-1 7 0-15,-7 2 0 16,0 4 0-16,-4 6 0 16,1-6 0-16,-5 9-20 15,5-3 12-15,-8-6-48 16,4 0 28-16,-7-10-100 15,7-2 72-15,-3-14-344 16,3-2 220-16</inkml:trace>
  <inkml:trace contextRef="#ctx0" brushRef="#br0" timeOffset="115063.784">21438 1528 996 0,'0'-6'368'0,"0"6"-284"0,11 9-24 0,-8-9 116 16,4 7-108-16,4-7 80 15,7 3-88-15,-1-3 4 16,1 0-40-16,7-3-20 16,-1-4-8-16,8-2-84 15,3 0 48-15</inkml:trace>
  <inkml:trace contextRef="#ctx0" brushRef="#br0" timeOffset="130121">14718 3378 632 0,'0'0'236'0,"0"0"-184"0,0 10-16 15,-4-4 132 1,4-6-100-16,-3 0 44 16,3 3-68-16,-7 3 20 15,3 1-36-15,-3-4 60 16,4-3-48-16,-4 9 72 0,7-3-64 0,-7-2 44 16,7 5-52-16,-7-9 60 15,7 9-60-15,-8 1 72 16,8-4-64-16,-7 4 8 31,7-1-32-31,-7 7 32 0,7-7-32 0,-3 10-32 16,3-3 4-16,-4 5 0 15,8 5 4-15,-4 8 8 16,3 10-4-16,-3 3-4 16,4 3 4-16,-4 3 48 15,3-5-28-15,-3-1 16 16,4-4-24-16,-4 1 36 15,0-6-28-15,0 12 12 16,0-6-20-16,0 3 8 16,0-6-12-16,0 6 20 15,0-9-20-15,0 5-12 16,0-5-4-16,0 3 12 16,0-13-4-16,0 0 8 15,0 4-8-15,0-10-4 16,3 3 4-16,-3 0 72 15,4-3-40-15,-4-7 32 16,0 4-40-16,0 6 8 16,0-15-20-16,-4 5 8 15,4-2-12-15,-3-4 0 16,6 1-4-16,-6-1 4 16,3 4-8-16,-4-10 60 15,4-3-36-15,-3 0 52 16,-1 0-48-16,-3-10 20 0,0 4-32 15,-7-6 8-15,7-4-16 16,-7-3 0-16,3 3-4 0,-6-2 28 16,3-1-20-16,-4-6-4 15,7 15-8-15,-6-9-24 32,6 1 12-32,-3 2 12 0,3 7 0 0,1-10-12 15,3 9 4-15,0 4 4 16,3-3 0-16,1 9-36 15,3 0 20-15,0 0-40 16,7 9 36-16,3 7-4 16,4 3 16-16,4-4 0 15,0 4 0-15,3 0-12 16,4-3 12-16,3-7 20 16,4-6-4-16,6-3 16 15,-2 0-16-15,-1-12 4 16,0 2-4-16,-7-15-32 15,-6 9 12-15,-8-2-312 16,-4-11 176-16,-3 4-456 16,0 6 340-16</inkml:trace>
  <inkml:trace contextRef="#ctx0" brushRef="#br0" timeOffset="131139.573">15074 3974 808 0,'-10'-9'300'0,"10"9"-232"0,3 9-20 0,-3-9 72 16,0 0-76-16,0-6 140 15,4 6-104-15,-4-10 104 16,3 10-104-16,1-9 100 16,3 0-104-16,-7-10 84 15,3 0-92-15,1-9 64 16,-1 3-76-16,-3-10 32 16,4 7-52-16,-4-7 32 15,0 10-36-15,0-9 0 16,3 6-20-16,1 6-16 15,-1 0 0-15,1 3 20 16,0 6-8-16,-4 1-4 16,3 2 0-16,1 1-4 15,-1 9 0-15,1 0 0 16,-1 6 0-16,1 4-28 16,3 5 16-16,0 7-12 15,3 13 12-15,-3 2 0 16,4 7 4-16,-4 0 16 15,4-6-4-15,-4-4-4 16,3-8 4-16,-3-8 12 0,4 1-8 0,0-13 68 16,3-2-44-16,0-14 68 15,0 1-60-15,4-19 8 16,-1-7-28-16,4-9-4 16,0-3-8-16,1-3 4 15,-5 9-8-15,-3 0 8 16,4 7-8-16,-7 3-20 15,3 12 8-15,-7-3-136 16,0 12 76-16,-7-2-320 16,3 12 216-1,-3 3-384-15,0 13 316 0</inkml:trace>
  <inkml:trace contextRef="#ctx0" brushRef="#br0" timeOffset="134720.606">14672 4796 592 0,'-3'9'220'0,"3"-9"-172"0,0 16-12 0,0-7 200 16,0 1-136-16,-4-1 36 16,4 7-80-16,-7-4 80 15,3-2-76-15,-6 5 52 16,6 4-68-16,-10 0 76 16,4 0-68-16,-15-4 96 15,7 14-84-15,-17-14 68 16,7 10-76-16,-22-3 40 15,8 3-56-15,-18 4 32 16,11 5-40-16,-15 10 24 16,11 3-28-16,-7 6 0 15,11 1-16-15,-15 5-8 16,15-2 0-16,-14-7 40 16,10-3-24-16,-11 6 0 15,15-9-12-15,-4 13 4 16,10-7-8-16,-2 6 16 15,13-12-12-15,-7 0-4 16,11 0 0-16,-4-6 12 0,11-7-8 16,-7-3 24-16,10 0-20 15,-7 1 12-15,11-7-12 0,-7-4 20 32,7 1-20-32,-7-6 12 0,7 2-12 0,-7 1 12 15,6-3-16 1,-6 2-12-16,7 4 0 0,-7-3 28 15,7-4-12-15,-4 4-20 16,4 3 0-16,-4-10 12 16,8 7 0-16,-4 0 8 15,3-4-8-15,1-2 8 16,3-1-8-16,-4 0 8 16,7 1-8-16,-3 2 8 15,7-2-8-15,-7-7 8 16,7 6-8-16,-3-9-4 15,6 7 4-15,-3-4-4 16,4-3 0-16,-4 6 8 16,3-6-4-16,1 0-12 15,3 3 4-15,4 3-4 16,-1-6 0-16,4 7 8 16,0-4 0-16,8 3-20 15,-1-3 12-15,7 7-4 16,0-1 4-16,7 0 0 15,-3 7 0-15,3 3 0 16,-3 0 0-16,0 6 8 16,0 0 0-16,-1-3 8 15,1 3-4-15,3 3-4 0,1 3 4 16,3 1 4-16,-1 9-4 0,8-4-4 16,-3 7 4-1,2-6-16-15,-2 6 8 0,3-10 12 16,-8 4-4-16,1-7-4 15,-4 1 4 1,1-7 4-16,-1 3-4 0,7-3-12 16,-3 0 4-1,11-3 20-15,2 3-8 0,1 0-20 16,-7 3 4-16,4 1 12 16,-4 2 0-16,3 0 16 15,-7 4-12-15,8-1 4 16,-5 1-4-16,8-7 20 15,-3 0-16-15,3 4 4 16,-4-10-8-16,-3 3 28 16,-4 3-20-16,-6-9 12 15,-5 6-16-15,-2-6 20 16,-5-4-20-16,-3 4 48 16,-3 0-32-16,-4-10 28 15,0 7-28-15,-3 0 0 16,3-4-16-16,-7-2-8 15,4-1 0-15,-4 0 20 16,0 4-12-16,-4-10-12 16,4 6-4-16,-3-9 28 15,-1 7-12-15,1-7-4 16,-1 3-4-16,-3-3 12 0,0 0-8 16,4 0 4-1,-1 0-4-15,-3-3 12 0,4 3-12 16,0-7-12-16,-1 4 0 0,1-6 4 15,-1 3 0-15,1-4 8 16,6 1-4-16,4-16-28 16,7 6 12-16,8-9-12 15,2-4 12-15,8-15 0 16,4 10 4-16,2-26 16 16,1 10-4-16,0-16 8 15,-7 12-8-15,7-5-12 16,-7 11 4-16,7-5 12 15,-4 6-4-15,4-4 8 16,0 7-8-16,-1-12-20 16,-6 12 8-16,4-7-4 15,-5 11 4-15,-2-1 16 16,-5 9-4-16,5-2-4 16,-5 11 4-16,5-11-16 15,-5 9 8-15,5-13-4 16,-1 13 0-16,7-10 8 15,-3 10 0-15,3-13 8 16,-3 3-4-16,-3 1-4 16,-1 5 4-16,-3-5 12 15,-4 12-8-15,-7 3-4 0,0 0 0 16,-7 3-4-16,0 6 0 16,-3-2 0-16,0 5 0 15,-4 1-12-15,3 3 8 0,-3-4 12 16,0 7-4-16,-3-3-4 15,3 6 4-15,-7-3-16 32,3 3 8-32,-3-7 4 0,0 14 0 0,0-7 16 15,0 0-8-15,0 0 4 16,0 0-4-16,0 0-8 16,0 0 4-16,0 0 12 15,0 0-8-15,-3-7-12 16,-1 7 0-16,-3 0 4 15,4 0 0-15,-8-9 0 16,1 9 0-16,-12-9 16 16,8 2-8-16,-14-2-4 15,3 0 0-15,-17-4-4 16,7 4 0-16,-15-13 8 16,12 9-4-16,-8-6-20 15,7 4 8-15,-7-4 4 16,11 0 4-16,-4-12 0 15,7 9 0-15,-7-13 16 16,8 7-8-16,-12-13-4 16,8 13 0-16,-7-7-4 15,6 7 0-15,-6 0-36 16,7 3 20-16,-4 0 24 16,7 6-4-16,-3-6-8 15,7 6 0-15,-7-9-16 0,10 3 12 16,-10-3-4-16,6 2 4 0,-17-11 8 15,15 12 0-15,-15-19 0 16,7 13 0-16,-10-10 0 16,6 6 0-16,-6-2-12 15,10 8 8-15,-3-5 4 16,10 6 0-16,-7-1 8 16,11 4-4-16,-7 0-4 15,7 6 4-15,-11-6-4 16,10 7 0-16,-6-1 0 15,7 9 0-15,-4-5-44 16,8 2 24-16,-8-3 40 16,7 7-8-16,-10 0 0 15,10 2-8-15,-14-11 4 16,11 8-4-16,-11-9-28 16,11 4 12-16,-11-4-136 15,8 0 80-15,-1 0-392 16,7 4 256-16</inkml:trace>
  <inkml:trace contextRef="#ctx0" brushRef="#br0" timeOffset="135960.446">14023 6483 644 0,'-7'9'236'0,"7"-9"-180"0,-4 10-20 0,1-10 148 15,3 6-108-15,-4-3 84 16,1 3-92-16,-4-3 112 15,7-3-100-15,-7 0 120 16,7 0-116-16,-7-3 84 16,7-3-100-16,-4-3 64 15,4-1-76-15,-3-15 12 16,3 6-36-16,-4-15 4 16,4 6-20-16,0-10 28 15,4 3-28-15,-1-8-4 16,4 5-8-16,-3 0 4 0,3 4-4 0,0-7-4 15,0 13 4 1,-4 0 4 0,4 2-4-16,-3 8 16 0,3 8-12 15,-3 4-20-15,3 12 4 0,-4 13-24 16,4 0 20-16,0 15-84 16,0 10 56-16,0 0-20 15,4 0 36-15,-4-6 24 16,4-1 0-16,-1-12 20 15,1-6-12-15,-1-19 68 16,4-9-44-16,1-16 4 16,2 3-20-16,-3-19-4 15,7 13-4-15,-6-16-24 16,2 13 8-16,-3-10 20 16,4 13-4-16,-4-1-20 15,4 11 4-15,-4 2 4 16,0 6 4-16,-4 4 32 15,5 6-16-15,-5 10 4 16,1 5-12-16,-8 4-8 16,4 9 4-16,-3 7 4 15,3-1-4-15,-7 13-4 16,3-3 4-16,-3 0-60 16,0-6 32-16,0-4-184 15,0-9 116-15,0-15-328 16,8-4 232-16,-1-22-396 0,3 7 332 15</inkml:trace>
  <inkml:trace contextRef="#ctx0" brushRef="#br0" timeOffset="136354.469">14644 6125 1016 0,'-7'-6'376'0,"7"6"-292"0,-4 6-20 16,1-6 244-1,6 0-180-15,-3 0 56 16,0 0-112-16,0 0 44 16,0 0-64-16,4 0 4 15,-1 0-32-15,1 0-4 16,6 0-12-16,5-6-16 16,6 6 4-16,7-3-24 15,4 3 16-15,3 0-224 16,0 0 128-16,-3 0-400 15,0 9 280-15</inkml:trace>
  <inkml:trace contextRef="#ctx0" brushRef="#br0" timeOffset="136515.198">14686 6373 1204 0,'-7'3'448'0,"7"-3"-348"0,4 10-32 0,-4-10 72 15,7 6-92-15,3-3 44 16,4 6-56-16,8-9 0 16,-1 7-24-16,10-4-184 15,1 3 96-15</inkml:trace>
  <inkml:trace contextRef="#ctx0" brushRef="#br0" timeOffset="138046.099">15120 5733 768 0,'0'0'284'0,"0"0"-220"0,0 7-20 0,0-7 208 15,4 3-148-15,-4 6 88 16,3 1-108-16,-3 5-40 16,4 1-28-16,-4 6-16 15,0-3 4-15,0 6-48 16,3 3 24-16,1-3-204 16,-1 0 124-16</inkml:trace>
  <inkml:trace contextRef="#ctx0" brushRef="#br0" timeOffset="138229.011">15342 5724 964 0,'-3'19'360'0,"3"-19"-280"0,-11 34-24 16,4-15 148-1,7 0-124-15,-10 0-8 16,6 6-44-16,-3 0-212 15,7-6 96-15,0-4-712 0,4-2 444 0</inkml:trace>
  <inkml:trace contextRef="#ctx0" brushRef="#br0" timeOffset="140340.653">15709 6078 904 0,'0'-6'332'0,"0"6"-256"0,4-6-24 0,-4 3 116 15,0 6-104-15,0-3 104 16,0 0-92-16,-4 0 80 16,4 0-88-16,-7 0 80 15,4 0-84-15,-8 6 72 16,0 0-76-16,-6 4 4 16,6-1-40-16,-10 4 12 15,7-4-20-15,-7 7-16 16,7-7-4-16,-7 10-4 15,10-3 0-15,-3 2 8 16,7 1 0-16,0-3-20 16,7 0 12-16,0-7-4 15,3 4 4-15,1-4-12 16,6 0 12-16,1 1-12 16,7 5 8-16,6-5-8 0,-3-1 8 15,1 7-20-15,-1 0 20 0,-4 2 12 16,1 4 4-16,-4 0 8 15,-3 0-8-15,-11-3 40 16,0 6-20-16,-14-6 32 16,3 0-32-16,-14-4 12 15,4-5-20-15,-11-1-36 16,4-9 12-16,-14 0-124 16,14 0 76-16,-4-9-188 15,11 9 136-15,7-10-328 16,7 1 244-16</inkml:trace>
  <inkml:trace contextRef="#ctx0" brushRef="#br0" timeOffset="140661.796">15889 6019 852 0,'0'6'316'0,"0"-6"-248"0,0 3-16 0,0-3 216 16,0 0-156-16,-3 0 160 16,3 6-160-16,-4-3 40 15,4 7-88-15,-3-1-40 16,-1 1-12-16,-3 5-12 31,7 4 0-31,-4 0-12 0,4 3 8 0,0-3-260 16,4 0 144-16,-1-4-260 15,8-2 216-15,0-13-212 16,-1 0 216-16</inkml:trace>
  <inkml:trace contextRef="#ctx0" brushRef="#br0" timeOffset="140857.759">16048 5984 932 0,'-4'-3'348'0,"4"3"-272"0,4 13-20 0,-8-7 172 16,4-3-136-16,-3 13 124 15,-1-1-128-15,-3 4 44 16,7 0-76-16,-3 0-32 16,3 6-16-16,-4 3-20 15,1-3 8-15,-4 3-296 16,7 1 164-16,-7-7-344 15,3-4 276-15</inkml:trace>
  <inkml:trace contextRef="#ctx0" brushRef="#br0" timeOffset="142440.699">16778 6226 808 0,'-7'6'300'0,"7"-6"-232"0,-3 3-20 16,-1 3 152-1,4-6-120-15,-7 7 100 16,3-4-104-16,-3-3 80 15,7 0-88-15,-3 0 56 16,6 0-72-16,1 0 16 16,-1 0-40-16,1-3-16 15,3 3-8-15,7-7 12 16,4 1-8-16,6 3 32 16,1 3-24-16,17-6-4 15,8 12-8-15,6-6-16 16,1 0 8-16,6 0 4 0,-3 0 0 15,18 0 8-15,-4 0-4 0,11-6 52 16,-8 6-32-16,1 0 16 16,-11 0-24-16,0-10-8 15,-11 10-4 1,1 0 72-16,-4 0-40 0,0-3 12 31,-8 3-28-31,1-6 4 0,-7 6-12 0,-4 0 20 16,-3 0-20-16,-4 0 24 15,-3 0-24-15,-4-3 40 16,0 3-28-16,1-7-24 16,-5 14 0-16,-3-7 24 15,0 0-12-15,1-7-12 16,-1 7-4-16,-4 0 20 16,1 0-8-16,-4-3-4 15,3 3 0-15,-2-6 12 16,-1 6-8-16,-7 0 48 15,3 0-28-15,-3-6 28 16,0 6-28-16,-3-3 28 16,-1-4-32-16,-7-2 40 15,4 6-36-15,-10-13 12 16,3 13-24-16,-11-13 8 16,11 1-12-16,-4-4 12 15,4 9-16-15,-4 1-12 16,8 0 0-16,-4 2 4 15,7-2 0-15,-4 6-12 16,8-4 8-16,-4-2 4 0,7 9 0 16,-4-9-28-16,4 9 16 0,0-3-12 15,7 3 12-15,0 0-28 16,7 3 24-16,0-3-28 16,0 9 24-16,4 7 8 15,0-4 12-15,-1-5-20 16,8 8 12-16,-7-2-4 15,3-4 4-15,-3 7 16 16,-1-7-4-16,-3 1-4 16,0-1 4-16,-7-3 12 15,4-2-8-15,-7 5 48 16,-1 0-28-16,-6-2 28 16,-1 2-28-16,-10 0 36 15,3 1-36-15,-10 9 40 16,7 3-40-16,-14 6 4 15,7 0-20-15,-15 7-8 16,8-7 0-16,-4 6-24 16,8-6 12-16,-1 1-68 15,7-7 44-15,1-4-200 16,6-5 132-16,4-4-388 16,7-2 272-16,7-14-508 15,7-2 408-15</inkml:trace>
  <inkml:trace contextRef="#ctx0" brushRef="#br0" timeOffset="145744.805">18440 5529 372 0,'0'0'140'0,"0"0"-112"0,3-9-4 16,-3 9 136-1,0 0-92-15,0 0 176 16,4 0-140-16,-4-3 136 15,3 3-136-15,-3-6 32 0,0 12-76 16,0-3 68-16,4 3-72 0,-1 4 60 16,1-1-64-16,-1 1 40 15,1 8-52-15,-4 1 40 16,3 6-44-16,-3 10 16 16,0 9-32-1,0 12 28-15,4 7-32 0,-1 9 4 16,1 3-12-16,3 10-8 15,0 0 4-15,0 9 64 16,4-7-36-16,-4-5 60 16,3-4-56-16,-3-6 36 15,4-9-40-15,-4 0-20 16,0-4-4-16,0 4 36 16,0-9-24-16,0-7 44 15,0-4-36-15,-3-5 20 16,3-3-28-16,-3-1 8 15,-1-6-16-15,1-3-16 16,3-6 0-16,0 6 20 16,0-6-8-16,-4-3 32 15,1-4-24-15,-1-2 40 16,1-1-32-16,-4 1 32 16,3-4-32-16,-3-6 12 15,0 0-20-15,0 0 64 16,0 0-48-16,4 0-28 0,-1 0-8 15,-3 0 8 1,0 0 0-16,0 0-4 16,4 0 4-16,-4-6 12 0,0 12-8 0,0-12 16 15,3 6-16-15,-3 0 16 16,4 0-16-16,-4-4 4 16,4 4-4-16,-4-6-8 15,0 12 4-15,0-12-4 16,3 6 0-16,1 0 16 15,-1 0-8-15,1-9-4 16,-1 9 0-16,4-3 4 16,0 3-4-16,0-7 8 15,0 7-8-15,-3 0-4 16,3 0 4-16,-4-3-24 16,5 3 12-16,-1-6 12 15,0 6 0-15,0 0-4 16,0 0 4-16,-4 0-16 15,4 6 8-15,0-6 4 16,4 0 0-16,-4 0 0 16,4 0 0-16,-1-6 8 15,1 6-4-15,-1 0-4 16,1 0 4-16,0 0-24 16,3 0 12-16,0 0 4 15,3 0 4-15,5 0-12 16,-1 0 8-16,3-3 12 15,5-3-4-15,2-1-12 16,1 7 4-16,3-3 4 16,-3 6 0-16,0-3 8 0,0 0-4 15,3 0-12-15,-3 7 4 16,3-14-4 0,-3 7 0-16,7-3 8 0,-4 3 0 0,18-6 0 15,-4-4 0 1,11 1-12-16,0 9 8 0,7-9 4 15,-7 5 0-15,0-2 8 16,-7 6-4-16,10-9-20 16,-6 9 8-16,10 0 20 15,-7 0-4-15,7-6-4 16,-7 12 0-16,-4-6-4 16,-6 0 0-16,-1 0 0 15,-3 0 0-15,3 0-12 16,1 0 8-16,6 0 20 15,1 0-8-15,-1 0-12 16,-3 0 0-16,0 0 12 16,-7 0-4-16,3-6-20 15,-6 6 8-15,2-4 12 16,1 4 0-16,4-6 16 16,-4 6-12-16,3 0-4 15,0 0 0-15,-3-3 4 16,-4 3-4-16,-3-6 8 15,-7 6-8-15,0-3-4 16,-4 6 4-16,-3-3 12 16,-1 0-8-16,-2 0 4 0,-5 0-4 15,-3 0 4 1,0 6-8-16,1-6-12 0,-1 3 4 16,0 3 12-16,0-2-4 0,0-4-4 15,0 6 4-15,0-6 4 16,4 0-4-16,-4 0-4 15,0 3 4-15,0-3-16 16,4 0 8-16,-4 0 28 16,4 6-12-1,-1-6-32-15,1 6 12 0,-1-6 0 16,5 0 8-16,-5 0 8 16,1 4-4-16,-4-4-20 15,4 0 8-15,-8 0 20 16,4 0-4-16,-7-4 4 15,4 4-4-15,-4-6 4 16,0 6-8-16,-3 0 24 16,-1 0-16-16,-3 0-4 15,4 0-4-15,-4-6-16 16,0 6 8-16,0-3 4 16,0 6 0-16,0-6 16 15,7 3-8-15,-7-6 4 16,3 6-4-16,-6-10 4 15,3 1-8-15,-4-1-4 16,8 1 4-16,-8-10 12 16,4 3-8-16,-3-12 4 15,3 3-4-15,-4-13-8 16,4 10 4-16,-3-13 4 0,3 10-4 16,-4-13-4-1,4 3 4-15,0 1-4 0,4-1 0 16,-4-12 0-16,0 9 0 0,0-19-12 15,0 10 8-15,-4-10-4 16,4 10 0-16,-3-1 8 16,3 7 0-16,-4 0 8 15,4 7-4-15,-3-17 8 16,3 13-8-16,-4-15-20 16,8 15 8-16,-4-13 12 15,0 13 0-15,0-9-12 16,0 9 4-16,0-3-4 15,0 9 0-15,-4-12 8 16,4 6 0-16,-4-12 8 16,8 6-4-16,-8-7-12 15,4 7 4-15,-7 3 12 16,7 3-4-16,-7 10-12 16,7-1 4-16,-7 7 4 15,7 9 0-15,-3 0 0 16,3 10 0-16,-7-7-20 15,7 13 12-15,-4-3-4 16,4 3 4-16,-7-4 16 16,7 1-4-16,-3 3-4 15,3 3 4-15,-7 0 4 0,3 0-4 16,-3-6-12 0,0 12 4-16,-7-6 4 0,0 0 0 15,-11 0 0-15,7 0 0 0,-13 0-12 16,6 0 8-16,-10 0 4 15,3 3 0-15,-10 3-12 16,10 1 8 0,-11-4 4-16,8 3 0 0,-14-3 0 15,6 7 0-15,-13-10 0 16,7 9 0-16,-15-3 0 16,15-2 0-16,-11 2-12 15,14 3 8-15,-18 1 4 16,11-1 0-16,-24 7-12 15,10-7 8-15,-11 10 4 16,11 0 0-16,-10-4 0 16,13 4 0-16,-14-3-12 15,11 3 8-15,-17-7 12 16,10 4-4-16,-7 3-4 16,17-10 4-16,-6 1 4 15,13 2-4-15,-17-9-12 16,14 7 4-16,-14-4 12 15,10-3-4-15,-10 6-20 16,14-2 8-16,0 2-4 16,11 1 4-16,-11-1 8 15,11 10 0-15,-15-13 8 16,15 3-4-16,-15-5 8 16,11 8-8-16,-3-9-20 15,10 7 8-15,-3-4 20 16,10-3-4-16,-3 3 4 0,6-3-4 0,-6 4-8 15,10-7 4-15,-10 0-16 16,10 3 8-16,-10-3 20 16,6 0-8-16,-6-3-20 15,7 3 4-15,-7 0 12 16,6 0 0-16,-3 0-28 16,11 0 12-16,0 0-84 15,7 9 56-15,3-3-232 16,8-2 152-16,6 2-476 15,4-3 336-15,14-3-432 16,7 0 396-16</inkml:trace>
  <inkml:trace contextRef="#ctx0" brushRef="#br0" timeOffset="146761.872">18764 6091 1016 0,'-3'0'376'0,"3"0"-292"0,-4 0-20 16,1 0 192 0,6 0-152-16,-6 0 80 15,3 9-108-15,-4 1 20 16,1-4-56-16,-1 3 12 15,4 1-32-15,0-1-8 16,4 10-8-16,-4 6-24 16,3 3 12-16,-3 22 12 15,7-3 0-15,-3 7-4 16,3 5 4-16,-4-12 4 16,1 0-4-16,-1-12 24 0,1-7-16 15,-4-3 112 1,3-9-72-16,-3-16 84 0,4 0-76 0,-8-16-4 15,4-3-36-15,-3-15 24 16,3-1-28-16,-4-12 4 16,8 0-12-16,-1-12 4 15,8 15-8-15,0-3-12 16,-1 12 4-16,1-9 4 16,-1 19 0-16,1-3 0 15,0 9 0-15,-1-6 0 16,1 13 0-16,-1 2-36 15,1 10 20-15,-1 0-28 16,1 3 24-16,0 13-36 16,3 3 36-16,-7 0 8 15,3 0 8-15,-6 6 12 16,-1 3-4-16,-3 6 8 16,0-5-8-16,-3-4 16 15,-1 3-12-15,-6-9 4 16,6 6-4-16,-6-10-8 15,6-2 4-15,-3-4-16 16,4 7 8-16,-5-7 20 16,5 1-8-16,-1-1-28 15,8 7 8-15,-1 0-20 16,8-4 16-16,3 7 16 16,4 0 4-16,3 3-4 15,4 0 4-15,-4-7 4 0,4 4-4 0,-8-9-136 16,1-1 76-16,-8-9-300 15,-3 0 200-15,-7-13-464 16,0-2 344-16</inkml:trace>
  <inkml:trace contextRef="#ctx0" brushRef="#br0" timeOffset="147027.747">19124 6188 832 0,'7'0'308'0,"-7"0"-240"0,14 0-20 15,-3 0 228 1,3 0-160-16,4 0 104 15,-1 6-128-15,4-3-24 16,1 4-44-16,-1-4-16 16,0-3-4-16,0 6-172 15,0-3 92-15,-3 3-368 16,3-2 252-16</inkml:trace>
  <inkml:trace contextRef="#ctx0" brushRef="#br0" timeOffset="147219.538">19152 6502 1144 0,'4'6'420'0,"-4"-6"-324"0,17 3-28 0,-6-6 164 16,3 3-140-16,4-6 24 16,3 2-68-16,4-2-40 15,3 3-8-15,4-3-72 16,-4 6 40-16,4-10-268 15,-1 10 164-15</inkml:trace>
  <inkml:trace contextRef="#ctx0" brushRef="#br0" timeOffset="148032.368">19607 6019 1172 0,'0'0'436'0,"0"0"-340"0,0 0-24 0,0 0 116 16,0 9-116-16,0-3 44 16,0-3-72-16,0 13-8 31,0-3-20-31,0 12 16 0,4 0-20 0,-4 19-20 16,3 0 0-16,-3 18 20 15,4 1-4-15,0 0-28 16,-1-7 8-16,-3-12 32 15,0 0-12-15,0-16 16 16,0-9-12-16,-3-6 20 16,3-10-20-16,-4-22 4 15,0 3-8-15,-3-31 20 16,4 3-16-16,-4-25 40 16,3 13-28-16,-3-7 48 15,4 4-40-15,3 2 36 16,7 7-36-16,0 3 16 15,3 12-28-15,5 1 0 16,-1 15-12-16,7 0-8 16,-4 10 4-16,5 0-16 15,2 12 8-15,1 3-60 16,0 3 36-16,-4 10-32 16,0-3 36-16,-3 0 0 15,-4 2 16-15,-7 1 24 16,-4 0-8-16,-6 0 16 0,-1 6-16 15,-6-6 24 1,-1-4-20-16,-7-2 24 0,4 3-24 16,-3-1-20-16,3-2 0 0,-1 6-24 15,5 6 20-15,3 3-4 16,3-3 8-16,4 13 16 16,4-4-4-16,3 4-20 15,3 3 8-15,5-4 4 16,2-9 4-1,4 4 16-15,1-4-8 0,-1-9 16 16,0 0-16-16,-3-4-64 16,-1-5 28-16,-3-7-180 15,0-3 112-15,-7-10-412 16,4-2 280-16</inkml:trace>
  <inkml:trace contextRef="#ctx0" brushRef="#br0" timeOffset="149202.42">20221 6028 904 0,'0'-9'332'0,"0"9"-256"0,-3-3-24 0,-1-4 184 16,8 14-140-16,-4-7 68 15,0 0-96-15,0 3 4 16,0 3-40-16,0 3-4 15,0 4-16-15,0 3 12 16,3 9-16-16,-3 12-4 16,4 1 0-16,-1 15-24 15,1 1 12-15,-1 8-56 16,1-8 32-16,-4-1-72 16,3-12 60-16,-6-10-148 15,3-6 108-15,-7-6-164 16,3-3 140-16</inkml:trace>
  <inkml:trace contextRef="#ctx0" brushRef="#br0" timeOffset="149427.812">20006 6295 1164 0,'-14'-7'428'0,"14"7"-332"0,-7 7-24 15,3-7 100 1,8 3-108-16,-4 3 96 15,0-6-92-15,0 6 64 16,7-3-76-16,3 7 12 0,5-4-36 0,2-3-32 16,4 4 0-16,11-7 24 15,3 0-12-15,8-10-128 16,-4 4 64-16,3-13-280 16,0 10 184-16</inkml:trace>
  <inkml:trace contextRef="#ctx0" brushRef="#br0" timeOffset="149639.757">20556 6056 1060 0,'-17'-3'392'0,"17"3"-304"0,-14 10-28 0,3-7 216 16,7 3-164-16,-10 3 28 15,4 1-88-15,-11-1-4 16,3 10-32-16,-10 6-24 15,3-6 0-15,-10 12-128 16,7-3 76-16,-8 1-260 16,8-1 180-16,-4-12-316 15,11 2 260-15</inkml:trace>
  <inkml:trace contextRef="#ctx0" brushRef="#br0" timeOffset="149849.173">20122 6144 820 0,'-7'-12'304'0,"7"12"-236"0,-7-16-20 15,4 16 272-15,3 3-184 0,-4 3 148 32,4 1-164-32,0-4 32 0,7 6-88 0,0 1 4 31,8 8-36-31,6 4-4 16,0 0-16-16,7 13-8 0,4-1 0 0,3 1-208 15,0-4 112-15,-3 4-448 16,-4-10 304-16</inkml:trace>
  <inkml:trace contextRef="#ctx0" brushRef="#br0" timeOffset="150418.226">20824 6564 1432 0,'-3'10'532'0,"3"-10"-412"0,3 0-36 0,-3 6 200 15,4-6-172-15,-4 0 80 16,0 0-116-16,4 3-40 16,-1 3-24-16,1-6-56 15,-1 0 24-15,-3 7-444 16,4-4 256-16,-4 6-756 16,3-3 536-16</inkml:trace>
  <inkml:trace contextRef="#ctx0" brushRef="#br0" timeOffset="154016.034">21255 5956 704 0,'0'6'264'0,"0"-6"-208"0,0 0-12 0,0 0 168 16,0 0-124-16,0 0 116 15,0 0-120-15,-4 0 52 16,4 0-76-16,-7 0 72 16,4 0-76-16,-8 0 80 15,1 3-80-15,-8-3 80 16,4 10-80-16,-11-1 8 16,8 1-40-16,-8 5-12 15,7-5-8-15,-3 8-4 16,7 8 0-16,0-1-20 15,7 3 12-15,3-3-24 16,8-3 20-16,-1-6 12 16,4 2 4-16,4 1-12 15,7-9 4-15,3-1-4 16,0 4 0-16,4-4 0 16,3 0 0-16,0 10 8 15,-3 0 0-15,-8 16-72 16,1-1 40-16,-15 13-92 15,1-3 68-15,-18 3 36 16,0-6 16-16,-11-13 32 16,4 0-16-16,-4-9 188 15,4-10-108-15,0-18 120 16,10 6-124-16,1-32 44 16,6 7-76-16,4-22 36 15,7 3-52-15,0-13-4 16,7 20-20-16,1-11-36 0,-1 17 8 0,0-4-108 31,0 19 64-31,-7-6-264 0,4 7 176 0,-8 2-324 16,4 7 268-16</inkml:trace>
  <inkml:trace contextRef="#ctx0" brushRef="#br0" timeOffset="154450.877">21438 6125 832 0,'-3'19'308'0,"3"-19"-240"0,-11 0-20 0,8 0 204 16,6 0-148-16,-6 0 132 15,3 0-132-15,-7 0 48 16,3 0-88-16,-3 0-8 15,4 10-36-15,-8-1-4 16,7 7-8-16,-3-7-24 16,4 7 8-16,-1-4-4 15,4-2 4-15,4-1 60 16,3 4-28-16,7-10 16 16,0-3-24-16,0 0 20 15,0 0-24-15,4 0-4 16,0 0-4-16,-4 6-24 15,0-3 12-15,-4 13 56 0,1-4-24 0,-8 13 8 16,1 4-20-16,-8 5-8 16,1 4 0-16,-11-4-104 15,0 1 56-15,-7-16-208 16,3-4 136-16,-10-15-324 16,3-6 248-16</inkml:trace>
  <inkml:trace contextRef="#ctx0" brushRef="#br0" timeOffset="154610.452">21396 6028 1184 0,'18'-44'440'0,"-18"44"-344"0,17-9-24 0,-10 6 248 15,0 3-188-15,0 0 116 16,4 3-148-16,0 3 60 16,3-3-92-16,0 3-44 15,3-2-20-15,5-4-164 16,2 0 88-16,8-10-392 15,0 1 256-15,10-16-636 16,-3 6 472-16</inkml:trace>
  <inkml:trace contextRef="#ctx0" brushRef="#br0" timeOffset="155961.239">21904 1807 392 0,'0'0'148'0,"0"0"-116"0,0-3-8 16,0-3 136-16,0 12-92 0,0-6 112 15,0 0-100-15,0 0 88 16,7 3-92-16,0-3 64 16,0 0-80-16,-3 10 40 15,3-10-60-15,3 6 16 16,1-6-36-16,-1 3 36 15,1 3-32-15,0-2 20 16,3 2-24-16,0 0 52 16,3-6-40-16,5 3 12 15,-1 3-28-15,11-2-8 16,-1 5-4-16,19-9 28 16,-1 9-16-16,15-2 20 15,-4-4-20-15,7 3 52 16,-11-3-36-16,4-3 28 15,-4 0-32-15,4 0 44 16,-7 0-40-16,4-3 36 16,-8-3-36-16,-3 3 24 15,-4 3-28-15,-6-7-8 16,-5 7-12-16,-6-3 48 16,-4 3-32-16,-3-6-12 15,0 6-4-15,-4 0 16 16,-4 0-12-16,-3 0 4 15,0 9-8-15,0-2-8 16,0-7 4-16,1 0 4 16,-1 3-4-16,-4-3-4 15,1 0 4-15,-4 0 4 16,0 0-4-16,0 0 8 0,0 0-8 16,0 0-20-1,0 0 8-15,0 0-276 0,0 0 152 0,-4 0-576 16,1 9 392-1</inkml:trace>
  <inkml:trace contextRef="#ctx0" brushRef="#br0" timeOffset="161672.22">15060 7841 600 0,'7'-10'224'0,"-7"10"-176"0,11-3-12 0,-11-3 104 16,3 6-84-16,-3 0 48 16,4 0-60-16,-4-3 80 15,0 6-68-15,0-3 96 16,0 0-88-16,0 0 52 16,0 0-72-16,0 0 68 15,0 0-64-15,0 0 52 16,0 6-56-16,0-3 76 15,0 3-68-15,0 4 28 16,0 2-48-16,0 13 24 16,3-6-28-16,-3 16-28 0,0-1 0 15,0 4-8 1,4 6 0-16,-4 0 16 0,0 0-4 16,0 3 52-16,3-3-32 0,-3 9 32 15,0-9-28-15,0 9 8 16,0-6-20-16,0 3 20 15,7-6-24-15,-7-6 32 16,4-4-28-16,-4-5 12 16,3-1-16-16,1 3 20 15,0-9-20-15,-4 3-12 16,3 3-4-16,-3-3 4 16,4-6 0-16,-4 6 8 15,3-6-4-15,-3 6 8 16,0-6-8-16,-3 0 32 15,3 0-20-15,-4 0 4 16,8-4-12-16,-4 4 4 16,0 0-8-16,0 0-12 15,0-4 4-15,0 1 40 16,0-3-24-16,0-7 16 16,0 9-16-16,0-5 0 15,0-1-4-15,-4-6 20 16,4 7-16-16,-3-10 4 15,3 9-8-15,-8-9 12 16,8 7-12-16,-3-7 16 16,3 0-16-16,-4 0 40 15,1 3-24-15,-4-3 4 0,3 0-16 0,-6-3 0 16,-1 3-4 0,-6-7 20-16,2-2-16 0,-6-1 32 15,7 7-28-15,-11-12 4 16,4 5-12-1,-7 1 12-15,7-1-12 0,-7-5-4 16,10 5 0-16,-3-5-4 16,7 5 0-16,-4 1 8 15,8-1-4-15,-5-2-20 16,8 6 8-16,-3-4-12 16,6 4 8-16,-3 3 16 15,7 3 0-15,-7-6-12 16,7 6 4-16,0 0 4 15,4 6 0-15,-1 3-56 16,8 10 32-16,-1 0-8 16,4-4 20-16,4 11-20 15,3-4 20-15,4 3 12 16,3-7 4-16,0-8-20 16,1 6 8-16,2-16 12 15,-2-7 0-15,-1-12 24 16,-3 7-16-16,3-19 32 15,-4 2-28-15,1-8-4 16,0 8-8-16,0-2 4 16,-1 3-4-16,1 12-136 15,-4 4 76-15,0 2-388 16,-3 4 248-16,0 3-624 16,-1 3 456-16</inkml:trace>
  <inkml:trace contextRef="#ctx0" brushRef="#br0" timeOffset="165193.325">15095 9170 716 0,'11'10'264'0,"-11"-10"-204"0,-4 6-16 0,1-3 132 15,3 3-104-15,-4 4 140 16,8-1-124-16,-8 0 84 16,4 7-104-16,-7-6 92 15,0-1-96-15,-7 0 104 16,4 1-96-16,-8-1 68 16,7 1-80-16,-10-4 40 15,4 3-60-15,-19 1 68 16,8 5-60-16,-18-2 44 15,4 3-52-15,-11 9 8 16,7-3-32-16,-10 3 8 16,13 9-12-16,-10 4 0 15,8-4-4-15,-12 4 12 16,8-4-12-16,-11 1 4 16,10-7-4-16,-6 7-16 0,14-7 4 15,-11 6 28-15,17-5-12 16,-2-4-4-16,6 0-4 0,-3-3-16 15,6 3 8-15,-2 3 12 16,6 3-4-16,-7 1 8 16,7 2-8-16,-6 1 16 15,6 2-12-15,-7 4-20 16,8-3 4-16,-8-4-24 16,7 4 20-16,-3-10 4 15,7 7 8-15,-8-7 16 16,12-3-8-16,-4 0 16 15,7 0-16-15,-4 3 40 16,4-6-24-16,0 3-12 16,3 0-8-16,-3-6 4 15,7 6-4-15,-4-6 16 16,4 6-12-16,0-3 4 16,4-6-4-16,-4 3 12 15,3-10-12-15,-3 0 16 16,7 1-16-16,-3-4 24 15,3-3-20-15,-4 4-4 16,4 2-4-16,-4-9 12 16,4 0-8-16,-3 0 16 15,6 0-16-15,-3 0-4 16,0 0 0-16,0 0 4 16,0 0-4-16,0 0-28 15,0 0 12-15,0 6 12 0,4-3 4 16,-4-3-4-1,0 0 4-15,0 0 4 0,7 0-4 0,0 0-12 32,0 0 4-32,-3 7-4 0,3-4 0 0,0 3-12 15,3-3 12-15,5 7-4 16,2 2 4-16,4 1 8 16,4 2 0-16,7-2 0 15,0 3 0-15,6 2-12 16,5 1 8-16,-1-3 4 15,0 0 0-15,1 2 8 16,-5-5-4-16,1 9-12 16,0-3 4-16,3 0 4 15,-3 6 0-15,7 3 8 16,0 0-4-16,3 7 8 16,4-1-8-16,0-3-20 15,-7 4 8-15,0-10 4 16,-4 3 4-16,1 0 8 15,-8-3-4-15,7 1-12 16,-3 2 4-16,7-9 4 16,-4-1 0-16,4 4 0 15,0-3 0-15,0 0 8 16,-4 0-4-16,0 0-4 16,-3 6 4-16,-4-6 4 15,-3 6-4-15,0 3-4 16,-4 0 4-16,-3-6 4 0,0 0-4 15,-1-6 32-15,-3 2-20 16,1 1 48-16,-1-9-36 0,-4-1 12 16,1 1-24-16,-4-4 44 15,0 3-32-15,-3-3-60 16,-1-2 20-16,-2 2 32 16,2-3-8-1,-3-3 8-15,4 9-12 0,-4-9-8 16,0 7 4-16,0-7 4 15,0 3-4-15,-4-3-20 16,1 6 8-16,0-6 32 16,-1 0-16-16,1 0 8 15,-1 0-8-15,1 0-16 16,-1 0 4-16,-3 0-4 16,4 0 0-16,-1 0 8 15,1 0 0-15,-1-6 16 16,4 3-8-16,0-4-4 15,0 4 0-15,1-12-4 16,2 11 0-16,1-17 8 16,3 8-4-16,3-22-28 15,1 10 12-15,3-12 4 16,4 2 8-16,3-9 0 16,0 7 0-16,4-7 0 15,0 6 0-15,7-12 8 16,3 9-4-16,7-18-12 0,1 5 4 15,6-2-4 1,-6 6 0-16,3-4 0 16,-8 11 0-16,5-4 24 0,-8 12-8 0,8-3-4 15,-1 4 0-15,4-1-4 16,-4 10 0-16,8-6 0 16,-8 0 0-16,0-7-12 15,-6 10 8-15,-1-10 4 16,-7 7 0-16,1-7 0 15,-5 13 0-15,1-9 16 16,-4 15-8-16,1-9-4 16,-5 12 0-16,-3-3 4 15,1 10-4-15,-5-4 16 16,1 1-12-16,-8 2-12 16,1 7 0-16,-4-6 28 15,4 2-12-15,-4 4-20 16,3-3 0-16,-6 3 4 15,-1-4 4-15,-3 1 8 16,0 6-4-16,0-3-12 16,0 3 4-16,-3-6 28 15,3 6-12-15,-7-10-12 16,0 10-4-16,-4-9-4 16,4 9 0-16,-11-9 8 15,8 5 0-15,-11-11 0 16,7 5 0-16,-8-5-20 0,5 5 12 15,-4-18 4-15,3 9 4 16,-10-15-12-16,7 9 8 16,-11-10 4-16,7 7 0 0,-10 0 8 15,7 3-4-15,-11-4-12 16,7 11 4-16,-7-7-32 16,8 6 20-16,-5-6 48 15,8 15-12-15,-4-9-36 16,8 4 8-16,-8-4-8 15,11 0 8-15,-8 0 8 16,12 4 0-16,-11-4 0 16,6 0 0-16,-6 0 0 15,7 3 0-15,-11-12 8 16,8 13-4-16,-12-14 8 16,12 4-8-16,-12-3-4 15,5 3 4-15,-12-3-32 16,8 9 16-16,-7-16 4 15,10 17 8-15,-7-11 0 16,11 11 0-16,-7-8-12 16,6 11 8-16,-6-10 4 15,7 12 0-15,-7-6 0 16,3 4 0-16,-7-4-12 16,11 3 8-16,-11-3 20 15,11 4-8-15,-7 2-4 16,6-3 0-16,-2 4-4 15,9 3 0-15,-2-7 16 16,6 10-8-16,-3-4-20 16,7 10 4-16,0-9 4 0,3 9 4 0,-3 0-100 15,3 0 56-15,-3-3-148 16,7 3 108 0,-7-7-404-16,4-2 276 0</inkml:trace>
  <inkml:trace contextRef="#ctx0" brushRef="#br0" timeOffset="166993.497">14161 10863 652 0,'0'-15'244'0,"0"15"-192"16,-4-19-12-16,0 10 244 16,4 2-164-16,-3-2 128 15,3-1-144-15,-4 1 108 16,1 0-120-16,-4-10 96 16,7 9-108-16,-7-5-16 15,7-4-40-15,-4-6 28 16,8 6-28-16,-4-9 20 15,3 0-24-15,1-13 44 0,-1 13-36 0,1-7 4 32,-1 7-20-32,1-7 20 15,-1 13-20-15,1-3 12 0,0 10-12 16,-4-4-16-16,3 3 0 16,-3 7-24-16,7 9 16 0,0 0-48 15,7 9 32-15,4 13-72 16,-4 0 56-16,4 9-24 15,-1 1 40-15,-3 2 16 16,4-9 8-16,-4-9 48 16,4-7-24-16,-1-24 36 15,1-1-32-15,0-21 4 16,3 2-16-16,-7-12 0 16,4 3-4-16,-4-19 4 15,3 13-8-15,-3-6 32 16,1 9-20-16,-5 3-12 15,4 9-8-15,-7 10 12 16,4 16-4-16,-4 9-28 16,4 19 12-16,-4 15 24 15,0 10-8-15,-4 12-16 16,1 13 4-16,-4 4 12 16,3-4 0-16,-3-4-28 15,0-5 12-15,0-13-180 16,4-3 104-16,-4-19-348 15,7-12 244-15,0-13-444 16,3-4 364-16</inkml:trace>
  <inkml:trace contextRef="#ctx0" brushRef="#br0" timeOffset="167266.76">14926 10205 1236 0,'0'0'456'0,"0"0"-352"0,14 0-32 0,-10-3 112 15,-1 6-116-15,1-3-20 16,-1 0-28-16,4 0-36 16,7 6 8-16,1 4-136 15,2-7 76-15</inkml:trace>
  <inkml:trace contextRef="#ctx0" brushRef="#br0" timeOffset="167460.242">14887 10553 1120 0,'4'6'416'0,"-4"-6"-324"0,10 3-24 0,-6-3 120 16,-1 7-116-16,8-4-20 16,3 3-32-16,4 4-28 15,3-1 4-15,7-9-164 16,0 6 92-16</inkml:trace>
  <inkml:trace contextRef="#ctx0" brushRef="#br0" timeOffset="169292.382">15512 10045 984 0,'-4'-9'368'0,"4"9"-288"0,-3 0-20 16,-1 0 144-1,8 0-124-15,-8 6 64 16,4-3-84-16,-3 6 36 16,-1 7-56-16,-3 9-36 15,7-6-8-15,-7 9-104 16,3-3 56-16,-3-6-276 0,7 6 184 16</inkml:trace>
  <inkml:trace contextRef="#ctx0" brushRef="#br0" timeOffset="169469.053">15685 9970 984 0,'0'9'368'0,"0"-9"-288"0,-8 22-20 0,1-6 256 16,4 3-184-16,-8 6 52 16,8 0-108-16,-4-3-56 15,3 0-16-15,1-10-244 16,3 7 132-16,0-13-468 15,7 4 324-15</inkml:trace>
  <inkml:trace contextRef="#ctx0" brushRef="#br0" timeOffset="170178.166">15949 10230 956 0,'4'0'352'0,"-4"0"-272"0,7-9-24 0,-7 2 200 16,0 14-152-16,0-14 124 15,0 7-132-15,-4 0 100 16,4 7-112-16,-3-7 44 16,-1 0-72-16,-3 0 64 15,0 3-68-15,-7 3 36 16,3 3-52-16,-10 7 16 16,7-3-32-16,-14 2-8 15,7 10-8-15,-8 4-32 16,8-1 16-16,-3 10-4 15,9 5 8-15,1 11-64 16,7-1 40-16,4-3-32 16,3-6 40-16,3-13-24 15,8 4 28-15,-1-16-24 16,5 0 24-16,-1-7-8 16,3-9 16-16,-3-3 24 15,1 0-4-15,-8-15 24 16,3 5-20-16,-10-9 76 15,0 7-52-15,-7-10 48 16,4 3-48-16,-8-3 16 16,4 6-32-16,-4-2 0 15,4 8-12-15,0 1-32 16,7 3 12-16,0-1-48 16,7 14 32-16,4-1 32 15,3 3 0-15,4 1-16 16,3 2 4-16,-4-2 4 15,5 5 4-15,-8-5 8 0,0 8-4 0,-7-8 24 16,3 6-16-16,-6-1-100 16,3-2 44-16,-7-4-252 15,0 7 160-15,0-10-420 16,0 4 312-16</inkml:trace>
  <inkml:trace contextRef="#ctx0" brushRef="#br0" timeOffset="170943.618">16235 10098 880 0,'0'-3'328'0,"0"3"-256"0,-4-6-16 16,1 3 176-1,6 6-136-15,-3-6 88 0,0 3-112 0,-3 0 24 16,3 3-56-16,-4-3-24 16,8 9-8-16,-8 7-72 15,4 3 36-15,0 0-164 16,4-4 108-16,-1 4-256 16,1-3 192-16,-1-13-372 15,8 6 296-15</inkml:trace>
  <inkml:trace contextRef="#ctx0" brushRef="#br0" timeOffset="171090.218">16362 10098 1100 0,'0'10'408'0,"0"-10"-316"0,-7 34-28 0,3-15 212 16,4-3-164-16,-3 9 28 16,-1 3-88-16,-3-3-32 15,7-3-12-15,-3-6-336 16,6 3 180-16,1-13-496 15,3-3 364-15</inkml:trace>
  <inkml:trace contextRef="#ctx0" brushRef="#br0" timeOffset="172429.555">16947 10340 612 0,'-7'0'228'0,"7"0"-180"0,-7 0-12 0,4-3 212 16,3 6-144-16,-7-3 100 15,7 0-120-15,-4 0 96 16,8 0-104-16,-4-3 112 16,10 3-108-16,-3-7 24 15,4 7-64-15,7-3-4 16,6 3-24-16,12-6-16 15,-1 6 0-15,14 0 20 16,-3 0-8-16,18-3-12 16,-1 3 0-16,18-6 4 15,-3 6 0-15,-1-4 0 16,-6 4 0-16,-11-6 68 16,-7 12-36-16,-7-6 76 15,-11 0-60-15,-7 0 28 16,-3 4-44-16,-7-4 36 15,-1 0-40-15,-6 0 12 16,-1 0-24-16,-6-10 20 16,-1 10-24-16,-6-9 56 0,3-1-36 15,-7-5 12 1,0 5-28-16,-7-15 28 16,7 13-28-16,-11-13-24 0,7 6 4 0,-6-6 16 15,6 12-4-15,-3-9-4 16,4 13 0-16,-5-1 4 15,5 7-4-15,-1-3-12 16,4 3 4-16,-3-3-4 16,3 6 0-16,-1-4 8 15,5 8 0-15,-1-4-20 16,4 0 12-16,4 0-40 16,7 6 28-16,3-3-12 15,7 3 20-15,11-3 8 16,3 7 4-16,11-4 0 15,3 3 0-15,8 1-20 16,-1-1 12-16,-3 1 20 16,-7-1-4-16,-11 7 16 15,-7-1-16-15,-10-2 112 16,0 6-68-16,-15-4 40 16,-3 4-52-16,-18 6 20 15,1 0-32-15,-22 4 16 16,0-4-24-16,-17 3 0 15,10 0-12-15,-4 0-24 16,12-2 8-16,-1 2-136 16,14-9 76-16,4-4-276 15,7 4 192-15,10-13-372 16,11-3 296-16,15-12-396 0,6-4 356 16</inkml:trace>
  <inkml:trace contextRef="#ctx0" brushRef="#br0" timeOffset="174581.118">18302 9562 892 0,'-3'-3'332'0,"3"3"-260"0,3 3-20 0,-3-3 160 16,0 0-128-16,0 0 108 15,0 6-112-15,0-2 44 16,0 11-68-16,0 4 12 16,7 0-40-16,-3 22 0 15,3-1-16-15,0 39-8 16,3-1 0-16,-3 29-16 16,4-7 8-16,-7 32-4 15,3-13 0-15,-4 6 32 16,4-18-12-16,-7 0 68 15,4-20-48-15,-4 4 84 16,3-18-64-16,-3-1 80 16,4-13-76-16,-1-5 36 15,1-17-56-15,-1-2 44 16,1-7-48-16,-1-12 48 16,4 2-48-16,-3-8 28 15,3-1-32-15,-3-3 60 16,3-2-48-16,0-4 8 15,0 6-28-15,3-6-12 16,4 0-4-16,4 0-4 16,3 0 0-16,11-6-12 15,3 6 8-15,11-10-40 0,0 10 24 0,7-3 8 32,0 3 8-32,14-6 4 0,-4 6 0 15,22 0 16-15,-7 0-8 0,13 0-28 16,-10 6 8-1,25-3 4-15,-7-3 8 0,21 0-20 16,-11 0 12-16,22-3 32 16,-11 3-16-16,17-6-8 15,-17 6-4-15,18-3-4 16,-15 6 0-16,12-3 44 16,-16 9-24-16,8 1 0 15,-17-1-8-15,13-3 12 16,-17 4-8-16,3-1-4 15,-17 0 0-15,11 1-16 16,-15-1 8-16,14 1 20 16,-14 2-8-16,0-9-4 15,-13 7 0-15,2-4-4 16,-6-3 0-16,6 3 8 16,-6-2-4-16,3-4 8 15,-7 0-8-15,0 0 8 16,-11 6-8-16,-6-6-4 15,-8 3 4-15,-3-3 20 16,-7 0-12-16,-4 0 4 16,-3 0-8-16,-8 0 4 15,1 0-8-15,-4-3-4 16,-3 3 4-16,-4-6 28 16,0 6-16-16,-4-10 40 0,1 7-32 15,-4-13-4-15,0 13-12 0,-4-19 4 16,4 0-8-16,-3-22-4 31,-1 1 4-31,-3-26-24 0,4 12 12 0,-8-21 12 16,7 12 0-16,-6-38 16 15,6 23-12-15,-6-26 4 16,6 16-4-16,-6-25-16 16,6 19 4-16,-3-19 4 15,7 19 0-15,-3-10-12 16,6 16 8-16,-3-15 4 15,4 18 0-15,-1-9 16 16,1 21-8-16,-1-2-20 16,4 15 4-16,-3 4 4 15,3 12 4-15,-7 3 16 16,3 9-8-16,-3 7 16 16,0 3-16-16,-3 6-28 15,3 10 8-15,-7-1-4 16,0 7 8-16,-7 6-28 15,3 4 20-15,-14 2 32 16,1 4-8-16,-22 2-8 16,3 1-4-16,-31-4 40 15,7 7-24-15,-24-3 24 16,13 0-20-16,-35-7 8 16,14 0-12-16,-28-9-8 0,21 4 0 15,-31-8-16-15,20-2 8 0,-24 6 4 16,21 0 0-1,-24 0-12-15,17 6 8 0,-11-2 4 16,22 2 0-16,-18 3 0 16,21 1 0-16,-14-4 16 15,25 3-8-15,-15-6 4 16,25 7-4-16,-24-10-16 16,17 6 4-16,-14-12 4 31,15 6 0-31,-15 0 0 0,21-3 0 0,-21-4-20 15,21-2 12-15,-6 6-24 16,16-3 20-16,-6 6-48 16,21 0 32-16,-10 6-80 15,13-3 56-15,-3 6-112 16,18 1 88-16,-1-1-268 16,11-2 192-16,8-4-416 15,10 3 320-15</inkml:trace>
  <inkml:trace contextRef="#ctx0" brushRef="#br0" timeOffset="175481.71">18634 9945 932 0,'3'0'348'0,"-3"0"-272"0,7 0-20 15,-3 0 156 1,-1 9-128-16,1-3 64 15,-1 7-88-15,1 3 28 16,3 2-52-16,-3 11-20 16,3 11-8-16,0 7-8 15,3 7 0-15,-3 8-20 16,4 1 12-16,-4 16 4 16,3-7 4-16,-2 0 24 15,2 0-12-15,-3-12 12 0,0-13-12 16,-3-10 80-16,-1-12-48 0,-3-9 76 15,4-13-68-15,-4-12 36 16,3-4-52-16,-3-28 24 16,4 4-32-16,-4-23 52 15,0 13-44-15,0-16 44 16,0 10-44-16,0-10 24 16,7 19-32-1,-4-9-8-15,8 16-12 0,0-7-8 16,3 9 4-16,-7 1-4 15,3 15 0-15,-3 0 0 16,1 3 0-16,-5 7-28 16,4 9 16-16,-3 0-48 15,3 6 32-15,-7 7-20 16,3 2 28-16,-6 11-8 16,-1-5 16-16,-6 14 24 15,3-7-4-15,-8 4-4 16,8-4 0-16,-3-3-16 15,6-3 8-15,1-7-4 16,3 4 0-16,3-3 8 16,8-3 0-16,3 8-28 15,0-2 16-15,7 10 4 16,4-1 8-16,3 12 0 16,4-2 0-16,-4 0 0 15,0-4 0-15,-10-6-20 16,0-9 12-16,-15-3-332 0,1 0 188 15,-15-23-432 1,0-2 328-16</inkml:trace>
  <inkml:trace contextRef="#ctx0" brushRef="#br0" timeOffset="175805.536">19209 10302 924 0,'10'0'340'0,"-10"0"-260"0,18 0-28 15,-11 0 204 1,4 0-152-16,-1 0 36 16,4 6-84-16,4-6-24 15,3 0-20-15,0 0-12 16,0 0 4-16,1 0-156 16,2 4 84-16,-3 2-484 15,1 3 308-15</inkml:trace>
  <inkml:trace contextRef="#ctx0" brushRef="#br0" timeOffset="175971.095">19212 10490 1288 0,'-3'7'476'0,"3"-7"-368"0,14-7-32 0,-4 4 64 16,1 3-92-16,7-6 76 15,-1 6-68-15,4 0-20 16,4 0-24-16,7 0-196 15,0-3 100-15</inkml:trace>
  <inkml:trace contextRef="#ctx0" brushRef="#br0" timeOffset="176767.571">19883 10026 1236 0,'-7'-9'456'0,"7"9"-352"0,-8 0-32 15,5 0 164-15,3 0-144 0,-4 0 96 16,1 0-108-16,-4 6 0 16,3 3-48-16,-3 10-32 15,7 6 0-15,-7 13-8 16,7 9 0-16,-3 16-28 15,6-4 20-15,1 20-92 16,3-7 60-16,-4 0-4 16,4-9 32-16,-3-16 64 15,-1-13-20-15,1-15 52 16,3-10-44-16,-3-30 28 16,-1-11-32-16,1-21 8 15,-1 6-20-15,1-22 44 16,-1 6-32-16,1-18 84 15,-1 8-64-15,1-5 4 16,-1 15-32-16,1 7 4 16,-1 15-12-16,4 13-8 15,0 9 0-15,4 3-68 16,0 13 36-16,3 13-24 16,3-1 32-16,-3 19-24 15,4 7 24-15,-7 9-44 16,-1 0 36-16,-10 3-4 15,0-3 20-15,-10 6 0 16,-1-13 4-16,-7-8 32 0,8-1-12 16,-8-13 24-16,4 4-24 0,4-9 56 15,2-1-36-15,8-3-60 16,4 4 16-16,3-1-20 16,7 1 20-16,11 15 0 31,7-6 4-31,10 18 8 0,0-2 0 0,8 2 0 15,-4 7 0-15,-8-9-12 16,-2-1 8-16,-15-15-192 16,-4 0 108-16,-13-13-508 15,-4-6 328-15</inkml:trace>
  <inkml:trace contextRef="#ctx0" brushRef="#br0" timeOffset="177333.245">20581 10117 996 0,'4'-9'368'0,"-4"9"-284"0,3 0-24 0,-3-3 176 16,0 6-140-16,0-3 192 15,0 9-164-15,0 7 36 16,0 3-96-16,0 6-12 16,0 0-32-16,0 12-40 15,4 1 12-15,-1 15-8 16,8 7 8-16,-1 12-176 16,1 0 96-16,0-3-384 15,-1-6 264-15,-6-16-180 16,-1-13 224-16</inkml:trace>
  <inkml:trace contextRef="#ctx0" brushRef="#br0" timeOffset="177546.677">20398 10409 1352 0,'-14'-16'500'0,"14"16"-392"0,-4 6-28 0,4-2 108 15,4 2-120-15,-1-6 44 16,4 9-68-16,4 1 12 15,6 5-36-15,4-5-28 16,4-1 4-16,10-6 8 16,1 10 0-16,13-19-160 15,1 6 84-15,9-19-280 16,1 3 200-16,0-22-328 16,-3 10 272-16</inkml:trace>
  <inkml:trace contextRef="#ctx0" brushRef="#br0" timeOffset="177697.267">21103 10117 1100 0,'-10'6'408'0,"10"-6"-316"0,-25 19-28 16,11-9 204 0,7 5-160-16,-18 4 64 15,0 0-104-15,-17 9-12 16,3 7-36-16,-17-1-100 16,6 4 44-16,-13 3-280 15,13-4 176-15,1 1-300 16,10-4 248-16</inkml:trace>
  <inkml:trace contextRef="#ctx0" brushRef="#br0" timeOffset="177952.597">20535 10214 1080 0,'-3'10'400'0,"3"-10"-312"0,-4 9-24 0,1-3 204 15,3 4-160-15,-4 9 140 16,8-4-140-16,-1 4 64 15,8 0-100-15,3 6-44 16,7 3-24-16,11-3-4 16,7 4 0-16,10 5-100 15,4-6 56-15,0-3-412 16,-4 0 252-16,-3-12-680 16,-4 3 496-16</inkml:trace>
  <inkml:trace contextRef="#ctx0" brushRef="#br0" timeOffset="178764.643">21343 10848 1236 0,'0'0'456'0,"0"0"-352"0,-3 9-32 0,-1-3 348 16,4 4-244-16,-4-10 168 15,1 9-200-15,-4-9 80 16,7 7-132-16,-7-7-40 15,3 3-32-15,-3-3-64 16,4 0 28-16,-8 0-348 16,8 0 200-16,-4-3-736 15,7-4 504-15</inkml:trace>
  <inkml:trace contextRef="#ctx0" brushRef="#br0" timeOffset="181675.242">21551 10286 528 0,'-3'-3'196'0,"3"3"-152"0,-4 3-12 0,4 4 168 15,4-7-116-15,-4 6 124 16,3-3-120-16,-3-3 104 15,0 0-108-15,0 0 64 16,4 0-88-16,-1-3 64 16,4 3-68-16,4-6 32 15,-1 6-52-15,8-10 32 16,0 10-36-16,6-6 24 16,1 3-28-16,7-6-8 15,0 2-12-15,-1-2 12 16,1 9-12-16,0-10 40 15,-4 10-24-15,-7 0 32 16,0 0-32-16,-6 0 40 16,-5 7-36-16,-6-4 48 15,3 6-44-15,-11 7 4 16,4-4-24-16,-10 14 12 16,3-1-16-16,-15 12-4 15,5 7 0-15,-15 19 4 16,7 0-4-16,-10 9-4 15,3-10 4-15,1-2 12 0,6-13-8 0,0-3 24 16,11-10-20-16,-4-5-64 16,8-1 24-16,-1-19-172 15,4 7 108-15,4-16-240 32,6 0 188-32,1-9-292 0,6-7 244 0</inkml:trace>
  <inkml:trace contextRef="#ctx0" brushRef="#br0" timeOffset="182302.835">22080 10230 716 0,'4'0'264'0,"-4"0"-204"0,0 0-16 0,0 0 184 16,0 0-132-16,0 0 176 16,3 9-160-16,-3-2 88 15,4 2-116-15,-8 4 60 16,4-4-84-16,-3 7 32 16,3 3-56-16,-4 9-36 15,4-3-4-15,-3 0 16 16,6 0-4-16,-3-3 16 15,7-3-16-15,-3-3 32 16,-1 2-24-16,5-8 40 16,-1-4-32-16,0-6-4 15,3 3-12-15,1-3-16 16,-1 0 4-16,1 0-4 16,3 6 0-16,-3 4 16 15,3 5-4-15,-4 7 32 16,1 4-20-16,-4 2 12 15,0 6-16-15,-10 4 0 16,3-7-4-16,-8 1-84 16,1 2 40-16,-7-9-164 15,0 0 116-15,-7-12-336 16,3-4 236-16,-10-18-488 16,3-10 380-16</inkml:trace>
  <inkml:trace contextRef="#ctx0" brushRef="#br0" timeOffset="182487.342">22038 10283 1320 0,'-4'0'488'0,"4"0"-380"0,11 10-28 0,-11-4 288 15,4-3-216-15,-1-3 72 16,4 10-132-16,7-4 4 16,0-3-56-16,4-3-16 15,0 0-12-15,13-3-100 16,1-3 52-16,11-13-456 15,2 3 272-15,5-12-540 16,-1 0 428-16</inkml:trace>
  <inkml:trace contextRef="#ctx0" brushRef="#br0" timeOffset="184454.247">23195 1952 540 0,'-3'-10'200'0,"3"10"-156"0,3-9-12 0,-3-1 148 15,4 10-104-15,-4-3 96 16,0-3-104-16,0 3 64 15,0 3-76-15,0-7 68 16,3 1-72-16,1 3 36 16,-1 3-52-16,-3-6 44 15,0 12-48-15,0-3 56 16,4 10-52-16,-1-1-8 16,4 13-16-16,0 0-20 15,4 7 4-15,-4 18 12 16,0-3-4-16,0 16 52 15,0-10-32-15,0 0 44 16,4-2-40-16,-4 2 48 0,3-6-44 0,-2 16 4 16,2-10-24-16,-3 10 0 15,4-1-4-15,-1 1 12 32,1-10-12-32,0 1-20 0,-1-7 4 0,1 6 56 15,-1-3-24-15,-3 13 32 16,0-10-28-16,0 10 8 15,1-7-20-15,-5 4 8 16,4-13-12-16,-3 6 0 16,-1-18-4-16,1 12 36 15,3-13-20-15,-4 10 4 16,1 0-16-16,-1 3 12 16,4 3-16-16,-3-3 32 15,-1-3-24-15,-3 0 20 16,0 0-20-16,0-9 20 15,0-4-24-15,0 3 4 16,0-2-8-16,0-4-8 16,0 0 4-16,0 7 4 15,0-7-4-15,0 0 8 16,0 7-8-16,0-1 24 16,0-6-16-16,0 10 4 15,0-3-8-15,0-1 4 16,0-6-8-16,0 7 8 15,0-7-8-15,0-3 8 16,0 0-8-16,0-3 52 16,0 0-32-16,0-3 8 15,0 0-20-15,0-1-16 16,0 1 0-16,0 0 4 0,0-3 0 0,0 9 0 16,0-6 0-16,0 6 16 15,0-3-8-15,0 3 16 16,0-6-16-16,0 6-4 15,4-6 0-15,-1-1 4 16,1-2-4-16,-4-7 24 16,0 10-16-16,0-9-20 15,4 5 0-15,-4-15 40 16,3 10-20-16,-3-4-28 16,0-3 8-16,0-3-200 15,0 6 112-15,0-2-336 16,4-4 240-16</inkml:trace>
  <inkml:trace contextRef="#ctx0" brushRef="#br0" timeOffset="185474.518">23530 5831 716 0,'7'-7'264'0,"-7"7"-204"0,4-9-16 0,-8-1 212 16,4 10-148-16,-3-3 160 31,-1-3-156-31,-3-3 120 0,7 5-132 0,-7-11 68 16,4 9-96-16,-8-4 24 16,8 1-56-16,-12-1 84 15,5 1-72-15,-11-1 56 16,3 4-64-16,-10 3 32 15,3 3-44-15,-7 3 8 16,8 3-24-16,-8 13-52 16,11 10 20-16,-4 5-24 15,11 10 24-15,-4 9-52 16,8-6 36-16,3 7-20 16,10-4 32-16,4-6-16 15,7 0 20-15,8-13-8 16,6-6 12-16,18-6 16 15,-1-4 0-15,8-15-4 16,0-6 4-16,0-6 48 16,-7-4-28-16,-7-18 32 15,-4 12-28-15,-10-22 36 16,-4 3-36-16,-14-12 4 16,0 9-20-16,-17-13-16 15,-1 13 0-15,-17-3-40 0,3 7 24 16,-14 11-212-16,7 4 128 15</inkml:trace>
  <inkml:trace contextRef="#ctx0" brushRef="#br0" timeOffset="187039.384">22094 6135 872 0,'0'0'324'0,"0"0"-252"0,0 0-20 16,-3-3 156 0,3 6-124-16,-4-3 88 15,8 0-100-15,-4 0 16 16,0 0-52-16,0 0 100 15,0 0-76-15,0 0 56 16,7 0-72-16,0 0 40 16,4 0-48-16,3 0 0 15,0 0-24-15,7 0-8 16,0 0 0-16,11 0-16 16,3 0 8-16,8 0 4 15,-1 0 0-15,7 0 24 0,-6 0-12 0,-1 0 48 16,-7 0-32-16,-3-3 4 15,0 3-20-15,-4-7 12 16,0 7-16-16,0 0-20 16,1 0 4-16,2-6 12 15,-2 12 0-15,6-6 8 16,-3 0-8-16,3-6 8 16,0 6-8-16,0-3 8 15,-3 3-8-15,-4-6 40 16,-3-4-20-16,-4 7-4 15,0-3-12-15,-3 3 4 16,-4 3-8-16,0-7-4 16,0 7 4-16,-3-3-4 15,3 3 0-15,-7-6 16 16,4 12-8-16,-4-6-4 16,0 3 0-16,-7-3 12 15,0 0-8-15,0 0 16 16,7 0-16-16,-4 0 4 15,1 0-4-15,-4 0 48 16,0 0-32-16,0 0 16 16,0 0-24-16,0 0 8 15,0 0-12-15,0 0 20 16,0 0-20-16,0 0-12 16,4 7-4-16,-4-7-16 15,0 0 12-15,0 0 12 16,0 0 0-16,0 0-4 0,0 0 4 15,0 0-16 1,0 0 8-16,0-7 12 0,0 7-4 16,0-3 8-16,3 3-8 15,-3-6-4-15,0 6 4 0,0-6 40 16,0 3-24-16,-3-4 16 16,-1 7-20-16,-3-9 44 15,3 9-32-15,-10-10 40 16,4 1-40-16,-8 0 4 15,7 9-20-15,-10-10 28 16,7 10-24-16,-7-9-12 16,3 9-8-16,-6-6 20 15,3 6-8-15,-8-10 16 16,8 10-16-16,-7-3-12 16,10 3 0-16,-3-6 20 15,11 6-8-15,-1 0-48 16,7 6 24-16,8-3-24 15,7 3 24-15,10 4-36 16,3 6 32-16,8-4-12 16,3 7 20-16,1-3 0 15,-1 2 4-15,-7 1 8 16,0 0 0-16,-6-3 8 16,-1 3-4-16,-7-1 16 15,0-8-12-15,-7 5 16 16,0-5-16-16,-10 9 16 15,-1-4-16-15,-10 4-4 0,3 6 0 16,-10-6-4-16,4 9 0 16,-8-3-56-16,4-6 32 0,-4 0-236 15,11 0 144-15,0-7-472 16,7-9 332-16</inkml:trace>
  <inkml:trace contextRef="#ctx0" brushRef="#br0" timeOffset="188221.486">23499 4949 528 0,'-4'-9'196'0,"4"9"-152"0,-4-9-12 0,1-1 60 16,3 10-56-16,-4-9 84 15,4 2-68-15,-3 4 88 16,3-3-80-16,-7-3 112 16,7 9-96-16,-4 0 76 15,4 0-88-15,-3 0 64 16,3 0-72-16,-4 0 68 16,8 6-72-16,-4-3 52 15,7 3-60-15,-4 10 4 16,4-3-28-16,0 5-12 15,4 1-4-15,-4 6-4 16,0 3 0-16,0 7 60 16,0-1-32-16,-3 14 52 15,-1 2-48-15,-3 6 4 16,4-3-24-16,-4 1 12 16,3-10-16-16,-3 6 4 15,4-13-4-15,-1-2 48 16,1-7-32-16,-4-3 0 15,3-3-16-15,-3 3 20 16,4-6-16-16,-4-3-12 0,4-1-4 0,-4-2 28 16,0 3-12-16,0-7-20 15,0 0 0-15,0 1 12 16,0-1 0-16,0 1 24 16,0-1-16-16,0-3 32 15,0-2-28-15,0-4 12 31,0 0-16-31,-4 0 28 0,4 0-24 0,-4 0 48 16,8 0-36-16,-8-4-4 16,4-2-16-16,-3 3 4 15,-1-3-8-15,-3-4-4 16,7 10 4-16,-7-9 40 16,4 3-24-16,-8-4 52 15,4 10-40-15,-7-12 28 16,7 5-32-16,-11-5 16 15,8 2-24-15,-8-5 16 16,4 9-20-16,-4-4-8 16,4 1-4-16,0-1 4 15,4 1-4-15,-5-1-20 16,8 10 8-16,0-6 4 16,4 6 4-16,-1 0-28 15,4 0 16-15,4 6-40 16,6 4 32-16,5-1-12 15,6 1 20-15,3-1-20 16,5 7 20-16,2-13-4 0,5 3 8 16,-5-6 8-1,1 0 0-15,-4-9 8 0,-3 3-4 0,-4-13 32 16,-3 6-20-16,-8-9-4 16,1 3-8-16,-7-9-164 15,3 12 88-15,-7-2-516 16,0 5 324-16,0 7-668 15,3 6 528-15</inkml:trace>
  <inkml:trace contextRef="#ctx0" brushRef="#br0" timeOffset="189507.557">23544 6251 860 0,'0'0'320'0,"0"0"-248"0,0 9-20 0,0-3 128 16,4-2-108-16,-1 11 96 16,1-2-100-16,-4 12 56 15,3-6-72-15,-6 15 40 16,3 1-52-16,-4 12-20 16,8-3-12-16,-4 6-28 15,0-3 12-15,0 16 56 16,3-4-24-16,-3 16 0 15,4-6-16-15,-4 3-8 16,4-9 4-16,-4 9 12 16,3-9-8-16,1 9 68 15,-1-9-44-15,1 15 4 0,-1-15-20 0,1 9 32 16,3-9-24-16,-4 6 56 16,1-13-44-16,-1 13 28 15,1-6-36-15,3 9 8 16,0-9-20-16,-3 6 8 15,3-13-12-15,-4 7 12 16,4-10-16-16,-3 7 16 16,3-7-16-16,-7 10-4 15,3-7 0-15,-3 13-4 16,7-12 0-16,0 5 16 16,0-8-8-16,-3-1 32 15,0 0-24-15,-4 1 20 16,0-1-20-16,0 10 20 15,3-10-24-15,1 0 4 16,-1-9-8-16,-3 0 36 16,4-6-20-16,-4-10 12 15,0 3-20-15,0-9 20 16,3 3-24-16,1 0 32 16,-1-6-28-16,-3 0-4 15,4 0-8-15,-4-3 28 16,3 2-16-16,-3 1 12 15,4-3-16-15,-1 3 0 16,1 0-4-16,-4-1-16 16,7-2 4-16,-7 9-4 15,0-3 0-15,0 3 8 0,0-6 0 0,0 6 0 16,3-6 0-16,-3 0 16 16,4 3-8-1,-4-10-12-15,0 7 0 0,0 0 20 31,0 3-8-31,0-3-4 0,0-7 0 0,0 4 4 16,0 3-4-16,0-10-4 16,0 0 4-16,0 1 4 15,0 2-4-15,0-9 8 16,0 7-8-16,0-4 8 16,0-3-8-16,0 4-48 15,0-4 28-15,0-3-148 16,0 0 92-16,0 0-216 15,0 0 164-15,3 0-408 16,1 0 296-16,0-3-640 16,6 3 496-16</inkml:trace>
  <inkml:trace contextRef="#ctx0" brushRef="#br0" timeOffset="191179.17">23827 9992 676 0,'-4'-3'248'0,"4"3"-192"0,7-7-16 0,-7 7 208 16,0 0-144-16,0-3 188 16,0 3-168-16,-3-6 112 15,3 6-132-15,-7-9 64 16,3 9-96-16,-7-4 32 31,8-2-60-31,-11 0 12 0,7 3-36 0,-11-4 80 16,8 7-56-16,-15-3 40 15,11 3-48-15,-14 3 0 16,6 4-24-16,-6 12-24 16,7-1 4-16,-7 14-32 15,7-1 24-15,-1 13-4 16,8 0 12-16,0 0 8 15,11 9 0-15,6-6-20 16,4-3 12-16,11-3-12 16,3-10 8-16,11 4-28 15,0-7 24-15,6-12-12 16,-2-1 16-16,9-15 44 16,-6-6-20-16,7-10 68 15,-4 7-44-15,-3-19 64 16,-3 9-60-16,-8-9 52 15,-7 2-52-15,-10-11-4 16,-4 5-20-16,-14-8 8 16,-1-1-16-16,-9-3-12 15,-1 6 0-15,-6-5-24 16,6 14 16-16,-3-5-224 0,3 15 128 16,0 0-356-16,8 10 256 15</inkml:trace>
  <inkml:trace contextRef="#ctx0" brushRef="#br0" timeOffset="192059.658">23742 9907 600 0,'0'0'224'0,"0"0"-176"0,-7 0-12 0,0 0 272 16,7 0-176-16,-4-6 160 15,1 6-172-15,-4-10 132 16,7 4-144-16,-7-3 52 16,3 6-96-16,-6-13 36 15,6 6-60-15,-7-8 52 16,4 8-56-16,-3-5 12 16,6 5-32-16,-3-2 0 15,4-1-8-15,-4 4-8 16,3-1 4-16,-3 7-16 15,7-3 8-15,-3 6 4 16,3 0 0-16,3 0-28 16,4 0 16-16,0 6-32 15,4 4 28-15,-1-1 4 16,4 0 12-16,4 10-20 16,3-3 12-16,4-7-4 15,0 10 4-15,-1-10 8 16,5 1 0-16,-1-4 0 0,0 4 0 15,-3-10 8-15,-4 0-4 16,0-7 84-16,-3-2-44 0,-4-1 120 16,0-5-92-16,-7-4 20 31,4 0-56-31,-8-9-40 0,1 12 0 0,-1-6-300 16,1 7 168-16</inkml:trace>
  <inkml:trace contextRef="#ctx0" brushRef="#br0" timeOffset="193297.358">22705 10355 984 0,'0'0'368'0,"0"0"-288"0,0 10-20 16,0-10 0-1,0 0-44-15,3 0 64 16,4 0-44-16,0 0 72 16,4 6-60-16,3-6 20 15,4 0-40-15,10-6 16 0,0 6-24 0,15 0 8 16,-1 0-16-16,11 0-8 15,-4 0 0-15,8 0 4 16,-4-3-4-16,7-4-4 16,-8 1 4-16,5-3 92 15,-4 9-52-15,-4-10 80 32,-3 10-72-32,-7-3 60 0,-4-3-60 0,-10 3 16 15,-8-3-40-15,-2 2 44 16,-5-2-40-16,-3 3 12 15,0-3-28-15,-3-1 28 16,-1 4-28-16,-6-3 32 16,3 6-32-16,-7-9-4 15,7 6-8-15,-4-7-4 16,8 4 0-16,-8-4 8 16,1 10-4-16,-4-9-12 15,3 3 4-15,-7-7 12 16,4 7-4-16,-7-3-12 15,7-1 4-15,-7 1 4 16,4 9 0-16,-5-10 24 16,5 10-12-16,-8-6-12 15,8 6-4-15,-11 0 48 16,6 0-24-16,-6 0 36 16,7 0-32-16,-4-3 4 15,4-3-16-15,0 3-16 16,4 3 0-16,3-7-16 15,7 7 12-15,3 0-24 0,4 10 20 16,7-4-12-16,4-3 12 0,7 3 0 16,-1 4 4-16,5-1 8 15,2 1 0-15,-2-1-12 16,-5 0 8-16,-6 1 20 16,-1 5-8-16,-9-5 24 15,-1 6-20-15,-11-4-4 16,4 4-4-16,-14 3 4 15,0-1-4-15,-11 7 8 16,4 4-8-16,-7 5-28 16,7-6 12-16,-4-2-20 15,11 2 16-15,0-13-184 16,3 4 108-16,4-9-384 16,4-4 268-16</inkml:trace>
  <inkml:trace contextRef="#ctx0" brushRef="#br0" timeOffset="195362.056">23777 10399 632 0,'-3'-6'236'0,"3"6"-184"0,-4 6-16 0,1-6 204 32,6 0-140-32,-3 0 124 0,0 10-128 0,-3-4 76 15,3-3-104-15,-4 3 64 16,4-2-76-16,-3 5 68 15,6-3-72-15,-6-3 52 16,3 7-60-16,-4-4 16 16,4 10-40-16,-3-4 16 15,6-2-20-15,-3 9 28 16,0 2-28-16,0 1 32 16,0 10-32-16,0-1 32 15,4 4-32-15,-1-1 32 16,1 4-32-16,-1 3 20 15,1-4-20-15,-1 1 36 16,1 6-28-16,-4 0 12 16,0 0-20-16,0 9 8 15,0-6-12-15,0 6 0 16,7-9-4-16,-7 0 20 16,3 0-16-16,-3 0 40 15,4-7-28-15,-4 1-4 16,3 6-12-16,-3 0 4 15,4 0-8-15,-1 0-20 16,1 3 8-16,-1-3 12 0,5-1 0 16,-5-5 24-1,1-3-16-15,-1-7 24 0,4 6-24 16,-3-9 12-16,-1 4-12 0,-3-1 0 16,4 3-4-16,-1-3 28 15,1 7-20-15,-4-1 12 16,0-2-16-16,0 2 12 15,0 1-16 1,0 2 32-16,0-2-24 0,0 3-4 16,0 2-8-16,0-5 12 15,0-4-8-15,0 4-20 16,0-7 4-16,0 6 20 16,0-5-4-16,0 11 4 15,3-2-4-15,-3 6 12 16,4-7-12-16,-4 7-4 15,3 0 0-15,-3 0-4 16,4-6 0-16,-4 3-12 16,3-10 8-16,-3 3 28 15,4 1-12-15,0-1 32 16,-1-5-28-16,-3-1 4 16,4 0-12-16,-4 3 4 15,3-2-8-15,-3-1 16 16,0-3-12-16,0 3 4 15,4-3-4-15,-1 0-16 16,1-3 4-16,-1-3 12 16,1 3-4-16,-4-3-4 15,3-7 4-15,-3 4-4 16,4 3 0-16,-4 0 24 16,3-10-12-16,-3 4 4 15,4-1-8-15,-4-2-24 0,3 5 8 0,-3-5 32 16,0-1-16-16,0-3-8 15,4 4-4-15,-4-7-4 16,0 6 0-16,0-2 32 16,0-4-12-16,0 3-12 15,0-6-4-15,0 9 12 16,0-2-4-16,0-4-20 16,0-3 8-16,0 0 12 15,0 0 0-15,0 6 8 16,3-3-8-16,-3-3-12 15,0 0 4-15,0 0 40 16,0 7-24-16,0-4-44 16,0-3 16-16,0 0-24 15,0 0 24-15,0 0 0 16,0 0 8-16,0 0-28 16,0 0 20-16,0 0-56 15,0 0 40-15,0 0-44 16,0 0 40-16,-3 0-252 15,3 0 156-15,-4-10-276 16,4 7 232-16</inkml:trace>
  <inkml:trace contextRef="#ctx0" brushRef="#br0" timeOffset="196945.824">24021 13479 832 0,'0'15'308'0,"0"-15"-240"0,-7 4-20 16,3 2 132 0,4-3-108-16,-7 6 104 15,3-2-100-15,-6-4 92 16,6 6-96-16,-3-3 140 16,4 4-120-16,-8-10 76 15,4 9-96-15,-7-2 60 16,3-4-76-16,-6 3 84 15,3-3-80-15,-11-3 52 16,7 0-68-16,-6 0 76 16,2 0-68-16,-9-3 16 15,-1 3-36-15,-17-6-4 0,-4-4-16 16,-11 1 12-16,-3 9-16 16,-3-10 32-16,3 4-24 0,-4 3 12 15,-7-3-16-15,-3 6 0 0,-7-10-4 16,0 7 4-16,0-3-8 15,7-3-12-15,-4-1 4 16,-10 1 20 0,-4 2-8-16,4-2-4 0,3 0 0 15,11 6-16-15,-7-4 8 16,-8-2 12-16,-2-1-4 16,6 1 8-16,7 0-8 15,4 2-4-15,-7-2 4 16,-7 9 12-16,-8-3-8 0,8 3 16 15,0 0-16-15,3 0 4 16,-10 3-4-16,-4-3 12 16,0 0-12-16,7 0-20 15,4 6 4-15,0-3 4 16,-8-3 4-16,1 0 0 16,3 7 0-16,8-7-12 15,-1 3 8-15,-3-3 4 16,-8 6 0-16,1 3 0 15,7-9 0-15,3 7-12 16,4-4 8-16,-7 3 20 16,-8-3-8-16,8-3 4 15,3 10-4-15,1-10 20 16,-1 0-16-16,0 0-12 16,0 6-4-16,4-6 4 15,7 0 0-15,7 0-12 0,4 0 8 16,-1-6 20-16,-10 6-8 15,0 0-4-15,-4-10 0 16,11 10 20-16,0-3-12 16,0-3-20-16,3 6 0 15,-6 0 4-15,-5 0 4 16,8 0 8 0,4 0-4-16,-8 0-4 15,18 0 4-15,-14-3 4 16,14 3-4-16,-17-7 32 15,10 14-20-15,-11-14-24 16,14 7 4-16,-6-9 28 16,17 9-16-16,-7-6-16 15,11 3 0-15,-11-4 20 16,14 4-4-16,-18-3 16 16,15 6-16-16,-8-9-4 15,12 9 0-15,-5-10-16 16,15 10 8-16,-7-3 4 15,13-3 0-15,-6-4 0 16,10 10 0-16,-6-6 24 16,6 6-12-16,-7-3-32 15,11 3 12-15,-11-6-16 16,8 6 12-16,-5 0-168 16,12 0 100-16,-8-4-480 15,7-2 312-15,1-3-648 0,10 9 504 16</inkml:trace>
  <inkml:trace contextRef="#ctx0" brushRef="#br0" timeOffset="198046.638">15988 13378 124 0,'-14'4'44'0,"14"-4"-32"0,-14 0-4 0,7 0 204 15,3 0-116-15,-3 0 104 16,7 0-116-16,-3-10 184 16,6 10-152-16,-3-9 132 15,0-1-144-15,-3 4 140 16,3 3-140-16,-4-3 124 15,0 6-128-15,-3 0 88 16,4 6-108-16,-4-3 56 16,3-3-80-16,-3 0 56 15,7 6-60-15,-3-6 40 16,6 0-52-16,1-6 32 16,6 6-40-16,4-3 8 15,4-3-24-15,7-7 0 16,-1 7-8-16,5-13-16 0,-5 13 4 0,5-7 4 15,-5 4 0-15,1-7-12 32,0 13 8-32,-4-10 20 0,0 10-8 0,-3-3-4 15,-1 3 0-15,-3-3 12 16,1 2-8-16,-8-2 16 16,3 3-16-16,-3-3-12 15,0 3 0-15,-7-4 28 16,0 7-12-16,-3-6 4 15,-1 12-8-15,-6 1 20 16,-1 5-16-16,-10 4-12 16,3 3-4-16,-10 9 12 15,3 6-4-15,-10 1 8 16,7-7-8-16,-7 7 32 16,6-7-20-16,1-3 12 15,7 0-16-15,7-6 12 16,7 0-16-16,7-10 4 15,7 0-4-15,3 1-8 16,8-1 4-16,3-2-16 16,0-4 8-16,1 6-92 15,2-3 48-15,1 4-232 16,-4-1 156-16,0 1-500 16,0-1 348-16</inkml:trace>
  <inkml:trace contextRef="#ctx0" brushRef="#br0" timeOffset="199032.571">15515 13087 644 0,'-10'-3'236'0,"10"3"-180"0,-7-7-20 0,3 7 204 16,0 0-140-16,-6-6 136 15,3 6-136-15,-7-3 156 16,7 3-144-16,-11-6 36 15,4 6-88-15,-11 0 76 16,8 6-76-16,-15 3 88 16,4 1-88-16,-8 9-36 15,8 6-20-15,-4 22-4 16,11-3 0-16,-3 18-28 16,9-2 16-16,5 12 4 15,6-3 8-15,11 6-64 16,11-3 36-16,14 7-60 0,7-23 52 15,17-6 16-15,4-6 16 16,7-15 28-16,-4-11-12 0,1-11 32 16,-1-4-28-16,-3-22 56 15,-3 0-40-15,-4-19 28 16,-4-2-32-16,-10-7 60 16,-7 3-48-16,-8-10 0 15,-6 1-24-15,-14-3 16 16,-1 6-20-1,-17-16 24-15,-4 6-24 0,-13-12 40 16,6 19-28-16,-10-1-24 16,6 10 0-16,-6 10-116 15,10 12 64-15,-10 0-280 16,3 19 188-16</inkml:trace>
  <inkml:trace contextRef="#ctx0" brushRef="#br0" timeOffset="200352.616">15409 11996 728 0,'-3'-16'268'0,"3"16"-208"0,3-6-16 0,-3 2 108 16,0 4-92-16,0 0 36 15,0-6-56-15,0 3 100 16,0-3-80-16,0 3 88 16,0 3-84-16,0-7 56 15,4 7-68-15,-1-9 48 16,1 9-56-16,-4-9 32 15,3 9-44-15,-3 0 44 16,4 0-44-16,0-4 36 16,3 8-36-16,0-4 24 15,0 9-28-15,0 0 28 16,3 10-32-16,-3 16-24 16,4 9 0-16,-4 15-8 15,4 4 0-15,-1 3 16 16,1 6-4-16,-4-9-4 15,3-4 4-15,-3 13 4 16,1-9-4-16,-5 6 8 16,1-13-8-16,-4 7 52 15,7-13-32-15,-7-3 32 16,0-3-28-16,0-6 36 16,0-4-36-16,0-5 20 15,0-4-28-15,0 3 16 16,0-9-20-16,0 3-8 15,3-4-4-15,-3-5 4 16,4 9-4-16,-4-10-4 16,3 7 4-16,-3-9 4 15,0 5-4-15,0-5 24 0,4-1-16 0,-4-3 24 16,0-2-24-16,0-4 24 16,0 6-24-16,-4-6 48 15,4 0-32-15,-3-6 4 16,3 6-20-16,-4-10 28 15,1 1-24-15,-8-7 12 16,8 7-16-16,-8-4 20 16,4-3-20-16,-7-2-4 15,3 8-4-15,-6-9 4 16,2 4-4-16,-2-1 16 16,3 7-12-16,-4-4 16 15,7 4-16-15,-3-7 4 16,4 13-4-16,-4-10-52 15,7 10 28-15,0 3-24 16,7 0 24-16,3 0-60 16,8 10 40-16,3 5-36 15,7 4 40-15,4 0-8 16,3 0 24-16,4 0 8 16,-4-4 8-16,0-15-28 15,4 3 16-15,-4-12 12 16,-3 0 4-16,-4-20-196 15,-3 11 104-15,-4-20-536 16,-4 3 348-16</inkml:trace>
  <inkml:trace contextRef="#ctx1" brushRef="#br0">25351 8759 0,'0'0'15,"0"0"1,0 0 0,0 0-1,0 0 1,0 0-1,21 63 1,0-47 0,-10 3-1,-1-1 1,-3-2 0,-3-13-1</inkml:trace>
  <inkml:trace contextRef="#ctx0" brushRef="#br0" timeOffset="202170.188">17201 5307 624 0,'11'-13'228'0,"-11"13"-176"0,11-9-16 0,-11 3 148 16,3 12-108-16,-3-12 128 31,4 6-116-31,-4 0 44 0,0 0-76 0,0 0 64 16,0 9-68-16,-4 0 44 15,4 7-56-15,-7 12 40 16,0-3-44-16,-7 19 8 16,0 0-28-16,-11 10 0 15,7-1-8-15,-13 19-8 16,6 0 4-16,-10 0-16 15,10 0 8-15,-7-12 4 16,11-13 0-16,-4-9-144 16,8-4 80-16,-4-15-332 15,14-10 216-15,0-18-452 16,7-4 352-16</inkml:trace>
  <inkml:trace contextRef="#ctx0" brushRef="#br0" timeOffset="202394.916">16873 5573 964 0,'-28'19'360'0,"28"-19"-280"0,-25 6-24 16,15-2 180-16,3 2-140 0,-4 0 148 16,4-3-140-16,0-3 32 15,7 7-76-15,0-7 24 16,4 0-48-16,10 0-12 15,3 3-12-15,15-3-28 16,0 0 8-16,10 6-180 16,4-3 100-16,-4 13-540 15,1-1 344-15</inkml:trace>
  <inkml:trace contextRef="#ctx0" brushRef="#br0" timeOffset="203584.263">15692 8079 832 0,'-7'9'308'0,"7"-9"-240"0,-8 10-20 0,5-10 108 15,6 6-96-15,-3-6 36 16,0 0-56-16,-3 0 64 15,3 3-56-15,-4-3 64 16,1 10-64-16,-1-10 96 16,4 0-80-16,-3-4 32 15,6-2-56-15,-3-10 64 16,0 7-56-16,0-22 8 16,0-1-32-16,0-12 4 15,7 7-16-15,-3-7 12 16,-1 6-16-16,1-6-4 15,3 16 0-15,-3-6-4 16,3 9 0-16,-7 6 0 16,3 0 0-16,-3 10 32 15,4 2-16-15,-1 14-32 16,1 2 8-16,-1 10-24 16,4 0 16-16,-3 21-8 15,3-2 12-15,-4 9 8 16,4-3 4-16,-3-10-12 0,3 1 8 15,0-16 28 1,4-10-12-16,3-25 32 0,0-2-28 0,4-26 40 16,3 6-32-16,0-15-12 15,0 9-8-15,0-9-24 16,4 9 12-16,-4 3-172 16,0 10 100-16,0 9-384 15,1 6 260-15</inkml:trace>
  <inkml:trace contextRef="#ctx0" brushRef="#br0" timeOffset="204601.846">17462 9399 1048 0,'-10'3'388'15,"10"-3"-300"-15,-14 16-28 0,3-7 112 16,8 10-108-16,-11 9 60 16,7-3-68-16,-11 19-8 15,7 0-28-15,-6 13-20 16,3-7-4-16,-4 6-16 16,4-2 12-16,0 8-76 15,3 1 48-15,-7-10-172 16,8 1 116-16,-4-20-176 0,7-6 152 15,-4-18-516-15,4-13 352 16</inkml:trace>
  <inkml:trace contextRef="#ctx0" brushRef="#br0" timeOffset="204812.28">17092 9587 1144 0,'-14'10'420'0,"14"-10"-324"0,-4 18-28 0,1-8 192 15,6-1-156-15,1 1 80 16,3 5-108-16,4-5 12 16,3 9-52-16,7-10-32 15,0 7-4-15,4-7-20 16,-1 0 12-16,5-2-304 16,2-4 172-16,5 6-500 15,-1-2 360-15</inkml:trace>
  <inkml:trace contextRef="#ctx0" brushRef="#br0" timeOffset="205772.953">15783 11999 684 0,'-3'9'252'0,"3"-9"-192"0,-4-3-20 0,1-3 120 16,6 12-96-16,-3-6 72 16,0 0-80-16,0-6 68 15,0 6-72-15,0-10 72 16,0 7-72-16,0-19 44 16,0 10-56-16,0-23 16 15,4 10-36-15,-1-19-8 16,4 6-8-16,4-15-16 15,0 6 8-15,3-6 4 16,0 12 0-16,-4 0 0 16,4 10 0-16,-7 9 60 15,4 6-32-15,-11 7 24 16,4 3-32-16,-4 21-16 16,0 4-8-16,0 19-4 15,0 12 0-15,0 3-12 16,0 1 12-16,0-7-12 15,3-4 8-15,1-5 36 16,6-3-16-16,1-20 8 16,-1-5-8-16,5-10 28 15,2-7-20-15,1-21 20 16,3 0-20-16,0-16-16 16,4 0-4-16,0-3 4 15,-4 3 0-15,0 0 24 16,-4 19-12-16,-2-3 56 15,-1 12-36-15,-4 7 28 16,1 6-32-16,-4 12 8 16,0 4-20-16,0 21-68 0,0 7 24 15,0-3-296-15,0-1 180 0</inkml:trace>
  <inkml:trace contextRef="#ctx0" brushRef="#br0" timeOffset="208403.541">15716 14059 572 0,'-14'-6'208'0,"14"6"-160"0,-14 12-12 16,3-9-4 0,8 4-24-16,-11-4-92 15,3 3 48-15,-6-3-32 16,6-3 40-16,-3 0 4 15,3 6 16-15,-3-6 0 16,4 0 0-16,-8 0 8 16,11 0 0-16,-7-6 16 15,7 6-8-15,-4-9 4 16,8 6-4-16,-8-13 12 0,4 10-12 16,-4-4 104-16,4 7-64 15,-3-6 140-15,6 2-108 0,-3-2 52 16,7 0-76-16,-7-1 28 15,7 4-48-15,-3-4 68 32,3 7-56-32,0-3 28 0,3 3-44 0,1-3 44 15,-1 3-44-15,-3-4 36 16,4 7-36-16,-4-3 24 16,3 3-28-16,-3-6 60 15,0 12-48-15,0-6 28 16,4 3-40-16,-1 7 36 15,1-1-36-15,-1 10 12 16,1-3-24-16,-1 9-16 16,1-3-4-16,-1 18 12 15,1-2-4-15,0 15-12 16,-1 1 4-16,1-1 20 16,3 0-8-16,-4-6 4 15,1-3-4-15,-1-9 64 16,1 2-40-16,-1-12 32 15,1-6-36-15,-4-3 16 16,0 0-24-16,-4-7 8 16,4 0-16-16,-3-6 56 0,6 4-40 15,-3-7-20-15,0 0-8 0,0 0 16 32,0 0-8-32,-3 0 16 0,3 0-16 0,-4 0-20 31,8 0 4-31,-4 0-12 0,0 3 8 0,0 6 8 15,0-2 4-15,0-7 16 16,0 3-8-16,0 3-12 16,0-6 0-16,0 9 4 15,0-2 0-15,-4-4 0 16,4-3 0-16,-3 6 8 16,6-3-4-16,-3-3-12 15,0 0 4-15,0 0-4 16,0 6 0-16,0-2 24 15,0-4-8-15,-3 6-4 16,3-3 0-16,-4 3-24 16,8 4 12-16,-8-1 20 15,4 1-4-15,-3-1-12 16,3 7 0-16,-4-7 12 16,8 7-4-16,-4-4-12 15,0 4 4-15,0 0 20 16,0-4-8-16,-4-2 16 15,4-1-16-15,-3 0 32 16,6-2-24-16,-6 2-4 16,3-3-8-16,-4-6-4 15,4 0 0-15,-3 0 52 0,3 0-28 0,-4-6 44 16,4 6-40 0,-7-6 20-16,0 3-28 0,-7-4 8 15,3-2-16-15,-10 0 28 16,3-1-24-16,-10-9 20 15,7 10-20-15,-7-7 8 16,3 7-12-16,-3-10-8 16,7 10 0-16,-4 2-32 15,7-2 16-15,1 0 12 16,6 9 4-16,-3-10-4 16,7 10 4-16,0-3-32 15,3 3 16-15,-3-6 4 16,7 6 8-16,-3 0-20 15,6 0 12-15,1-3-24 16,6 3 20-16,8 3-32 16,3 3 28-16,15 3-28 15,-1 4 24-15,11 6-44 16,0 3 36-16,3-3-4 16,-3-1 20-16,-4-2 0 15,-3-7 4-15,-4-9 8 16,-7-6 0-16,1-13 96 15,-1 4-52-15,-7-17 36 16,0 1-48-16,-3-16-28 16,-1 3-4-16,-2-9-160 15,-5 9 88-15</inkml:trace>
  <inkml:trace contextRef="#ctx0" brushRef="#br0" timeOffset="211155.711">13145 14692 984 0,'-4'7'368'0,"4"-7"-288"0,0 3-20 0,0-3 176 16,0 6-140-16,-4-3 104 15,4 3-116-15,-3 7 24 16,3 3-64-16,-4 12 48 16,8-3-56-16,-8 13 0 15,4 2-20-15,0 7 8 16,4 0-16-16,-4 13-12 15,3-4 0-15,1 23 20 16,0-7-8-16,-4 16 4 16,3-10-4-16,-3-3 20 15,0-2-16-15,-3 5 40 16,3 3-28-16,-4-2 12 16,4-7-20-16,-4 6 8 0,4-15-12 15,-7 3 0-15,7-7-4 0,-3 4 4 16,3 0-8-16,-4 9 16 15,8-9-12-15,-8-10 48 16,4 0-28-16,-3-9 20 16,-1-6-28-16,-3 3 16 31,4-10-20-31,-4-6 28 0,7 3-28 0,-7-9 32 16,3 6-32-16,-7-6 40 15,8-3-32-15,-4 3 32 16,3-10-32-16,-3 0 12 15,7 7-20-15,-7-7 8 16,7 1-12-16,-3-10 0 16,3 6-4-16,-4-6 4 15,8 0-8-15,-1 0-4 16,1 0 4-16,-1 0-16 16,4 0 8-16,4-6-4 15,3 6 0-15,4 0 8 16,-1 0 0-16,15-3 0 15,0 3 0-15,7-7-20 16,-1 14 12-16,8-14 4 16,-3 7 4-16,6 0-20 15,-3 0 12-15,21-3-4 16,-4 3 4-16,19-6-20 16,-8 12 16-16,10-6-4 15,-6 0 8-15,21 0 24 16,-8 0-8-16,15 0-12 0,-3 0 0 0,13-6 12 15,-10 6-4-15,17-9-20 16,-10 2 8-16,14-2-4 16,-10 6 4-16,17-7 16 15,-14 4-4-15,14-3-4 16,-14-1 4-16,17 4-4 16,-17 6 0-16,11-9 24 15,-15 9-12-15,18-3-4 16,-17 3-4-16,6-7-4 15,-14 7 0-15,11-3-12 16,-14 3 8-16,7 0 28 16,-14 3-12-16,-11-3 12 15,-17 0-12-15,-4 7 12 16,-7-4-16-16,0 3 16 16,-11-3-16-16,-3-3 32 15,-4 0-24-15,-7 6 32 16,-6-6-32-16,-5 0 12 15,-3 3-16-15,-3-3 20 16,-4 7-20-16,-7-7 4 16,4 0-8-16,-8 0 4 15,1 0-8-15,-4 0 24 16,0 0-16-16,0-7 4 16,3 7-8-16,-3-3 4 15,0-3-8-15,0 3 16 0,0-3-12 16,-3-4-4-16,3 7 0 0,-4-6-4 15,4 2 0-15,-3-8 0 16,3 5 0-16,0-8 0 16,3-1 0-16,1-16-12 15,7 7 8-15,-4-32 12 16,3 7-4-16,1-19-12 16,-1 9 4-16,-3-12 4 15,4 15 0-15,-4-31 0 16,4 4 0-16,-4-14 0 15,3 14 0-15,-3-20-12 16,0 16 8-16,0-25 20 16,0 12-8-16,-3 20-4 0,-1 5 0 15,-3 17-4-15,-3 15 0 16,-1 6 16 0,4 3-8-16,-7 1-12 0,0 5 0 15,-3-2 4-15,3 12 0 16,-4-3-12-16,1 6 8 15,-1 3 4-15,-3 4 0 0,-4-4-12 16,1 7 8-16,-5 2 12 31,1 4-4-31,-11-3 8 16,4 3-8-16,-11-3 8 16,4 12-8-16,-11-6 16 15,8 3-12-15,-19 6-4 16,8-2 0-16,-29 2-16 0,8 0 8 0,-15 7 4 15,7-3 0-15,-10-7 16 16,14 10-8-16,-25-4-20 16,11-2 4-16,-14-1 20 15,21 7-4-15,-22-7-4 16,19 10 0-16,-22-3-4 16,14-4 0-16,-10 4-20 15,21-1 12-15,-18-2 4 16,14 3 4-16,-17-1 8 15,17-2-4-15,-7-4 8 16,18 1-8-16,-10-4-12 16,17-6 4-16,-22 0 28 15,12 0-12-15,-11 0-20 16,14 0 0-16,-8 0 12 16,19 0 0-16,-18-6-4 15,14 6 4-15,-18-10-16 16,15 10 8-16,-8 0-4 15,18 0 0-15,-7-3 16 16,18 3-4-16,-11-6-4 16,14 12 4-16,-14-6-4 15,10 0 0-15,-10 0 0 16,15 3 0-16,-8-3-12 16,14 0 8-16,-7-3-4 15,14 6 0-15,-3-3-20 16,7 0 16-16,-4-3-4 0,7 3 8 15,-7-6-56-15,8 12 36 16,-11-6-180 0,10 0 112-16,-10 0-316 0,10 3 228 0</inkml:trace>
  <inkml:trace contextRef="#ctx0" brushRef="#br0" timeOffset="-213554.186">25689 4529 892 0,'4'-9'332'0,"-4"9"-260"0,3-25-20 16,-3 15 140-1,0 10-116-15,-7-12 76 0,4 5-88 16,-8-5 72-16,1-1-80 15,-8 4 124-15,4 0-104 0,-14-1 52 16,3 1-72-16,-7 9 56 16,4 0-64-16,-11 6 36 15,11 7-48-15,-11 2-56 16,11 13 12-16,-7 10-28 16,6 6 20-16,-2 19 0 15,9-1 8-15,1 17 0 16,7-7 0-16,7 0 24 15,7-12-8-15,7-4-12 16,7-12 0-16,7 0 20 16,4-10-8-16,10-5-40 15,4-4 20-15,11-7-252 16,3-8 144-16,3-4-600 16,-3-6 400-16</inkml:trace>
  <inkml:trace contextRef="#ctx0" brushRef="#br0" timeOffset="-213001.645">25986 4655 964 0,'7'0'360'0,"-7"0"-280"0,3 0-24 15,1 0 136 1,3 0-116-16,3 0 96 16,4 0-104-16,8-10 4 15,-1 10-48-15,11-9 4 16,3 6-16-16,11-10-68 0,-4 4 28 15,4 6-244-15,0-4 152 0,-4 17-636 16,-7-1 420-16</inkml:trace>
  <inkml:trace contextRef="#ctx0" brushRef="#br0" timeOffset="-212840.583">26017 5144 1144 0,'-17'6'420'0,"17"-6"-324"0,-4 0-28 0,8-6 148 16,3 6-132-16,3-6 44 16,8 2-76-16,10-5-36 15,8 3-16-15,6-4-184 16,4 7 96-16</inkml:trace>
  <inkml:trace contextRef="#ctx0" brushRef="#br0" timeOffset="-210218.888">27263 4626 600 0,'7'-15'224'15,"-4"12"-176"-15,4-7-12 0,-3 4 140 16,3 6-104-16,-4-10 140 16,1 10-124-16,-1-3 92 15,5 3-104-15,-5-6 80 16,4 3-88-16,-7-3 72 15,4-1-80-15,-8 4 40 16,1 3-60-16,-12 0 32 16,1 3-40-16,-14 4 36 15,7 2-40-15,-14 0-32 16,6 10 0-16,-6 6 8 16,7 10 0-16,0 12-28 15,10 6 12-15,0 7-12 0,11-4 12 16,4 4 16-16,6-13 0 0,12 3-20 15,2-12 8-15,11-10-76 32,1 0 48-32,9-12-120 0,5-1 92 0</inkml:trace>
  <inkml:trace contextRef="#ctx0" brushRef="#br0" timeOffset="-209785.258">27725 4263 912 0,'-4'0'340'0,"4"0"-264"0,-3 9-24 16,-1-9 96 0,4 13-92-16,-7 9 16 15,4-7-48-15,-8 20 12 16,4-4-20-16,-4 19-36 15,8-6 12-15,-8 28 8 16,4-9 4-16,-3 18 8 16,6 7-8-16,-3-6-36 15,4-10 16-15,-1-3-28 16,4-13 24-16,0-15 20 16,7-13 0-16,0-12 56 15,4-13-32-15,3-18 44 16,3-4-40-16,5-19 48 0,2 4-44 0,-2-20 48 15,2 10-48-15,1-3 28 16,0 10-32-16,-8 5 28 16,1 14-32-16,-4 18 20 15,0 9-24-15,-7 16-36 16,-3 13 8-16,-4-4-16 16,3 10 12-16,-3 0-240 15,0-6 140-15</inkml:trace>
  <inkml:trace contextRef="#ctx0" brushRef="#br0" timeOffset="-209134.959">28258 4742 832 0,'-4'-25'308'0,"4"25"-240"0,-11-3-20 16,4-3 284-1,0 12-192-15,-10-3 56 16,3 4-116-16,-11 5 4 15,4 4-48-15,-8 12-40 16,8-3 0-16,-3 13-16 16,6 6 8-16,0-10 8 15,8 10 4-15,3-6-44 16,10-13 24-16,4-6-48 0,7-1 40 0,4-18 40 16,0-3-4-1,6-16 8-15,5-3-8 0,-1-9 4 16,0 0-8-16,-7-16-4 15,0 12 4-15,-3 1 12 16,-4 6-8 0,-7-1 40-16,0 20-24 0,-10 9-12 31,3 9-8-31,-7 10-84 0,0 9 44 0,-4 7-136 16,7 2 96-16,1-2-288 15,3-1 200-15,11-5-268 16,3-14 248-16,7-15 20 15,3 0 100-15,8-25 204 16,0 6-76-16,0-9 244 16,-4 3-172-16,-7-9 164 15,0 5-172-15,-7 4 128 16,1 7-148-16,-8 5 76 16,-4 7-104-16,-6 6 16 15,-1 9-56-15,-3 10-48 16,7 6 0-16,-7 13-8 15,3-4 8-15,-3 1 24 16,7-1-8-16,4-15 84 16,3-7-48-16,4-12 76 15,3 0-68-15,0-18 60 16,0-1-60-16,0-25-28 16,4 9-16-16,-1-5-28 15,1-1 12-15,-4 6-276 16,4 17 152-16,-4-4-280 0,3 9 236 0,1 10-240 15,0 12 236-15</inkml:trace>
  <inkml:trace contextRef="#ctx0" brushRef="#br0" timeOffset="-208397.967">28931 4802 1216 0,'11'-16'448'0,"-11"16"-348"0,7-15-28 0,-7 2 192 15,0 7-160-15,-7-10 116 16,0 7-128-16,-7-1 12 15,0 7-60-15,-11 3-52 16,4 3 0-16,-4 7-16 16,4 15 12-16,0 3 0 15,7 3 4-15,3 1-44 16,8 2 24-16,10-9-48 16,3 0 44-16,11-15 24 15,8-1 8-15,6-15 44 16,0-3-20-16,0-10 56 15,-3 9-44-15,-4-15 72 16,-3 6-60-16,-7 4 0 16,-1 12-28-16,-6 3 32 15,-4 9-28-15,-7 10-12 16,0 15-8-16,-14 4-16 16,3 6 8-16,-13 19-16 15,-1-4 12-15,-10 7-92 16,3 3 52-16,-3-13-48 0,6-12 56 15,5-19-148 1,10-9 108-16,6-32-116 0,8-9 112 16,15-19-16-1,2-3 56-15,8-15 28 0,3 2 12 16,4-12-16-16,0 19 12 0,-4-1 40 16,-3 17-20-16,-4 12 88 15,0 12-56-15,-3 7 40 16,3 15-48-16,0 1 52 15,0 5-52-15,11 1 108 16,0 3-84-16,10-7 100 16,0-2-96-16,8-10 52 15,-1 0-72-15,0-22 40 16,-3 3-48-16,-3-22 44 16,-5 7-48-16,-2-13 64 15,-5 3-56-15,-9-10 20 16,-1 17-40-16,-14-13 88 15,0 12-60-15,-11 4 48 16,4 5-56-16,-10 14-48 16,-1 5 4-16,-14 26-56 15,1 3 32-15,-19 40-80 16,8 4 56-16,-7 22-44 16,10 3 56-16,14-7-84 15,11-12 68-15,25 3-156 16,7-19 116-16,17-9-288 0,7-9 216 15,11-23-664-15,-3-12 468 16</inkml:trace>
  <inkml:trace contextRef="#ctx1" brushRef="#br0" timeOffset="20533.917">22747 16207 0,'0'0'16,"-56"31"0,17-6-16,7-15 15,4 5 1,-4-2-1,11-4 1,3 7 0,8 0-1,-4-4 1,7 4 0,10-16-1,4 0 1,-3 0-1,-8 0 1,1 0 0,-11 9-1,3-2 1,7-4 0,-6-3-1,3 0 1,0 0-1,-4 6 1,4-3 0,4 3-1,-8-2 1,-3 11 0,3-5-1,4-10 1</inkml:trace>
  <inkml:trace contextRef="#ctx0" brushRef="#br0" timeOffset="-207049.819">13568 15721 932 0,'-7'0'348'0,"7"0"-272"0,-7 6-20 15,0-6 76 1,7 3-84-16,-7 4 148 15,0 2-112-15,-8 0 104 0,8 1-108 0,-10-1 56 16,6 1-80-16,-10-4 84 16,7 10-80-16,-11-4-12 31,4 7-28-31,-11 6 4 0,8 3-16 0,-8 7-4 16,7-1 0-16,-3 4-4 15,10 3 0-15,4-4-28 16,7 1 16-16,11 3-12 15,10-4 12-15,7 1 8 16,7-4 4-16,4 1 16 16,0-10-8-16,-1-13 24 15,1-2-20-15,-7-10 12 16,0 0-12-16,-8-10-68 16,1 7 28-16,-8-12-268 15,1 5 160-15</inkml:trace>
  <inkml:trace contextRef="#ctx0" brushRef="#br0" timeOffset="-206713.72">13716 15940 1080 0,'-18'10'400'0,"18"-10"-312"0,-3 3-24 0,-1-3 160 16,8 6-136-16,-1-3 8 15,4 10-56-15,4-10 4 16,7 6-24-16,6 1 36 16,1-4-32-16,7-6-24 15,3 0 0-15,0-6-88 16,1-4 48-16</inkml:trace>
  <inkml:trace contextRef="#ctx0" brushRef="#br0" timeOffset="-206519.24">13762 16310 1184 0,'0'13'440'0,"0"-13"-344"0,21 0-24 15,-7-6 56 1,0 6-84-16,11-7-20 15,3 4-12-15,7-12-172 0,1 11 88 0</inkml:trace>
  <inkml:trace contextRef="#ctx0" brushRef="#br0" timeOffset="-201212.293">14249 16555 208 0,'0'-6'76'0,"0"6"-60"0,0-16-4 15,0 7 20 1,0 5-20-16,-4-11-20 15,4 12 0-15,-3-13 40 0,-1 10-20 0,-3 3 280 16,7-4-160-16,-7 7 140 16,7 0-160-16,-7 0-8 15,7 7-60-15,-7-4 24 16,0 3-40-16,0 3 28 16,3-2-28-1,1-4 52-15,3 6-44 0,-4-9 116 16,8 0-84-16,-4 0 100 15,0 0-96-15,0 0 68 16,3 0-80-16,-3-9 100 16,7 6-88-16,4-19 32 15,-1 3-60-15,-2-16 80 16,2 7-68-16,-3-19 16 16,4 6-40-16,-1-6-12 15,1 3-12-15,0-9-8 16,-1 15 4-16,-3-12-24 15,4 13 12-15,-8-7 48 16,4 16-20-16,-3-7 36 16,-1 7-32-16,-3 3-4 15,4 12-12-15,-4-9-24 16,3 13 8-16,1-1 4 16,-1 7 4-16,1-3 0 15,3 3 0-15,0-3 0 16,0 12 0-16,0-3-20 15,4 6 12-15,-4 7 4 16,3 3 4-16,1 15-20 16,0 1 12-16,-1 12-4 0,4-3 4 15,-3 9 0-15,3 4 0 16,-3 5 8-16,3-2 0 0,-4 3 0 16,1-1 0-16,-1-15 16 15,5-3-8-15,-8-9 4 16,3-7-4-16,-6-12 28 15,3 3-20-15,-7-13 48 16,3-3-36-16,-3-12 4 16,4-1-20-16,-1-18 20 15,1 0-20 1,-1-26 12-16,1 4-12 0,3-22-16 16,4 19 0-16,-4-10 4 15,3 10 0-15,-3-19-12 16,4 18 8-16,-4-15 20 15,4 16-8-15,-4-3-20 16,0 18 4-16,-4-6-40 16,4 10 28-16,-3 5-224 15,-1 4 136-15,1 10-488 16,3 11 328-16</inkml:trace>
  <inkml:trace contextRef="#ctx0" brushRef="#br0" timeOffset="-200227.084">15325 15611 860 0,'-4'3'320'0,"4"-3"-248"0,0 6-20 0,-3 1 92 15,3-4-88-15,-7 13 148 16,3-4-120-16,-7 13 60 16,1 3-84-16,-8 16 0 15,4 0-36-15,-7 19 4 16,3-3-16-16,-10 5-16 15,3-2 0-15,-3 9-60 16,3-9 36-16,-3 0-112 16,7-10 80-16,-4-12-196 15,8-4 148-15</inkml:trace>
  <inkml:trace contextRef="#ctx0" brushRef="#br0" timeOffset="-199988.725">14855 15900 1236 0,'-21'22'456'0,"21"-22"-352"0,-10 28-32 16,3-19 96 0,7 7-108-16,0 3 28 15,7-1-52-15,7 1-24 16,3 0-4-16,19 0-28 15,3 3 12-15,10-10-68 16,-3-2 44-16,14-10-180 16,0 0 116-16,7-19-272 15,-4 3 204-15</inkml:trace>
  <inkml:trace contextRef="#ctx0" brushRef="#br0" timeOffset="-199734.406">15385 15668 1164 0,'-11'9'428'0,"11"-9"-332"0,-14 16-24 0,0-7 188 16,7 0-156-16,-14 17-16 15,-1 2-56-15,-13 16-76 16,7 6 20-16,-18 16-120 16,7 3 80-16,-17 6-272 15,10-3 188-15</inkml:trace>
  <inkml:trace contextRef="#ctx0" brushRef="#br0" timeOffset="-199428.223">14982 15790 1028 0,'4'-6'380'0,"-4"6"-296"0,-4 6-20 0,1-6 252 16,6 3-184-16,-6 3 152 31,3 4-168-31,0-1 64 0,3 7-108 0,5 3 8 16,2-1-48-16,4 17-32 15,4 2 0-15,7 7-28 16,-1 7 16-16,4 5-56 16,1-3 36-16,-1 10-292 15,0-3 180-15,-7-13-188 16,-3-3 192-16,-4-16-604 16,0-9 412-16</inkml:trace>
  <inkml:trace contextRef="#ctx0" brushRef="#br0" timeOffset="-198441.185">15692 15689 1016 0,'-7'-6'376'0,"7"6"-292"0,-4 6-20 16,0-6 244-1,8 0-180-15,-8 0 88 16,4 4-124-16,-3 2 24 15,3-3-68-15,0 6 0 16,3 1-28-16,-3 24-20 16,8 1-4-16,-1 18-4 15,7 4 0-15,0 12 8 16,0 0 0-16,-4 6-124 0,1-6 68 0,-4-13 48 31,0-6 8-31,-7-21 16 0,4-11-8 16,-8-27 28-16,4-10-20 15,-7-25 4-15,4 0-12 0,-4-21 28 16,7 5-20-16,-8-22 108 16,8 13-68-16,-3-6 28 15,3 16-48-15,3 2-12 16,5 16-16-16,2 4 36 16,4 21-20-16,7-3-40 15,1 10 8-15,2 9-24 16,4 0 16-16,1 9 0 15,-1 1 8-15,-3 18-88 16,-4 6 48-16,-14 20-128 16,0 5 100-16,-18 7 20 15,1-3 32-15,-15-10 36 16,0 1-4-16,-10-20-4 16,7 0 0-16,0-15 116 15,10 0-64-15,7-9 32 16,8-1-52-16,10-9-40 15,11 0 0-15,17 0-28 16,4 6 20-16,14 4 4 16,-4 5 8-16,7 4 8 15,-6 0-4-15,-1 9-4 16,-3-3 4-16,-7 13 4 16,-7-4-4-16,-15 4-328 0,-6-7 176 15</inkml:trace>
  <inkml:trace contextRef="#ctx0" brushRef="#br0" timeOffset="-196939.803">17826 15881 476 0,'-14'9'176'0,"14"-9"-136"0,-18 6-12 15,8-2 172 1,6-4-116-16,-7 0 152 16,8 6-136-16,-11-6 124 0,7 0-124 0,-4 0 176 15,4 0-156-15,0 0 128 16,3 0-144-16,-3 0 60 15,7 3-96-15,-3-3 24 16,3 6-52-16,3-6-24 16,4 0-8-16,4 7-20 15,0-4 8-15,6-3-32 16,8 9 20-16,14-9 32 16,3 9-8-16,22-9-8 15,-1 10-4-15,15-10-24 16,-8 6 16-16,15-3-12 15,-4 4 12-15,14-1 24 16,-10-3-4-16,10-3-20 16,-10 0 4-16,17 0 32 15,-10 0-16-15,14-9 0 16,-11 2-4-16,4-2 20 16,-11 6-12-16,7-13 4 15,-10 13-8-15,3-13 48 16,-14 10-32-16,-3-3 44 15,-15 9-40-15,-10-10 48 16,-7 10-44-16,-11 0 4 16,-7 0-24-16,-7-3 64 15,1 3-44-15,-8-6 4 16,-4 6-20-16,-3-3 32 16,0-4-24-16,-3-2 20 15,-1 9-24-15,-7-16-8 16,4 7-8-16,-3-10 28 15,3 10-16-15,-7-16-4 16,3 12-8-16,-7-6 12 0,4 4-8 16,-7-4-4-16,7 3 0 0,-4-3 12 15,4 10-8-15,-3 3-20 16,6-4 4-16,0 7-24 16,4-3 20-16,0 6-32 15,7 0 28-15,4 0-12 16,6 6 16-16,5-3-20 15,6 13 20 1,7-7-4-16,0 7 8 0,7-4 8 16,-3-2 0-16,0 6-12 15,-4-7 8-15,-7 0 12 16,1 7-4-16,-8-3 32 16,0-4-20-16,-11 7 32 15,1 2-32-15,-15 1 40 16,4 6-32-16,-18 4 4 15,1 5-16-15,-15-6-8 16,4 7 0-16,-11-10 4 16,7 3-4-16,0-9-124 15,15-3 64-15,6-7-400 16,11 0 252-16,17-18-596 16,12 6 448-16</inkml:trace>
  <inkml:trace contextRef="#ctx0" brushRef="#br0" timeOffset="-196355.072">20260 15210 800 0,'35'-25'296'0,"-35"25"-232"0,29-10-16 16,-19 1 168-1,1 9-128-15,-1-10 140 16,4 10-128-16,-3 0 104 15,3 0-116-15,-7 0 72 0,0 10-96 0,-7 9 64 16,0 6-72-16,-10 12 32 16,3 14-52-16,-22 14 24 15,1 7-32-15,-28 35-16 16,6-3-8-16,-20 34-4 16,6-13 0-16,-17 32-124 15,11-22 68-15,-12 9 32 16,19-12 16-16,-1-23-88 15,19-24 52-15,2-19-156 16,19-22 112-16,16-25-224 16,16-19 176-16,30-44-448 15,8-3 328-15</inkml:trace>
  <inkml:trace contextRef="#ctx0" brushRef="#br0" timeOffset="-195808.985">24165 14996 956 0,'-21'38'352'0,"21"-38"-272"0,-35 41-24 0,14-19 84 16,3 3-88-16,-21 28 140 16,7 1-112-16,-17 27 212 15,7-3-168-15,-18 29 148 16,10-7-160-16,-20 32 16 15,13-16-80-15,-13 19-28 16,10-13-12-16,-4 7 8 16,15-13-8-16,0 6-4 15,13-21 0-15,1-14-76 16,10-15 40-16,4-12-244 16,7-19 156-16</inkml:trace>
  <inkml:trace contextRef="#ctx0" brushRef="#br0" timeOffset="-195158.171">20334 15407 932 0,'4'28'348'0,"-4"-28"-272"0,-4 7-20 16,4-7 76-1,7 3-84-15,0 3 96 16,4 4-84-16,3-10 52 0,4 6-68 0,6-12 84 16,1 2-72-16,17-11 68 31,1 5-68-31,31-15 40 16,3 6-56-16,29-6-4 0,-4 3-20 0,43-3 40 15,-14 7-28-15,41-1 40 16,-9 6-40-16,34 4-4 15,-20 6-16-15,24-4 4 16,-25 7-8-16,36 0-12 16,-25 0 4-16,32 7 20 15,-29-4-8-15,8 3 32 16,-33-3-24-16,5 13 20 16,-29 0-20-16,-14 5 0 15,-28 5-8-15,-29 2-200 16,-17 3 104-16</inkml:trace>
  <inkml:trace contextRef="#ctx0" brushRef="#br0" timeOffset="-194372.59">19943 17041 704 0,'3'-9'264'0,"-3"9"-208"0,7-10-12 15,0 1 108 1,0 3-92-16,7-4 124 16,4 1-104-16,14-10 68 0,7 6-88 15,28-9 20 1,0 10-44-16,24-7 32 16,1 3-40-16,31 1 48 0,-6 5-44 0,28 7 12 15,-11-3-28-15,21 3 52 16,-18 3-36-16,19-7 92 15,-19 7-72-15,11-9 64 16,-17 9-64-16,10-6 4 16,-18 3-32-16,12-4-4 15,-19 4-12-15,7-6 12 16,-20 3-12-16,6 2 4 16,-14-2-4-16,-3 3 56 15,-14-3-36-15,-8-1 16 16,-10 7-28-16,-14-3 0 15,-7 3-8-15,-14 0-184 16,-8 0 100-16,-13 0-404 16,-1 3 268-16</inkml:trace>
  <inkml:trace contextRef="#ctx0" brushRef="#br0" timeOffset="-193139.885">21897 15765 892 0,'18'-10'332'0,"-18"10"-260"0,3-3-20 0,-3-3 220 16,0 6-160-16,-7-3 148 15,4 3-148-15,-12-6 116 16,5 6-128-16,-15 0 96 15,4 0-112-15,-18 0 64 16,4 9-88-16,-15 10 64 16,8 6-68-16,-18 19-4 15,11 3-32-15,-8 15-40 16,11 7 12-16,8 19-24 16,13-3 16-16,18 3 0 15,14-16 8-15,21-3 0 16,7-22 0-16,18-19-28 15,0-6 20-15,21-44-268 16,0-6 156-16</inkml:trace>
  <inkml:trace contextRef="#ctx0" brushRef="#br0" timeOffset="-186207.77">23834 16147 756 0,'-32'-6'280'0,"18"12"-216"0,-18 4-20 0,25-10 56 15,-14 0-64-15,3 0 48 16,-6 0-48-16,2 9 104 16,1-9-80-16,4 0 160 0,-1 10-124 15,7-10 120-15,1 6-124 16,3-3 60-16,0-3-88 16,3 6 0-16,4-6-40 15,0 0-4-15,0 0-12 16,7 0 4-16,7 0-8 15,0 0-12-15,4 3 4 0,7 4 20 16,6-14-8-16,8 4 68 16,7 3-44-16,11 0 40 15,10 0-40-15,3-6 8 16,4 6-24-16,0 0-16 16,-7 0-4-16,7-3-4 15,8-3 0-15,-1 6 16 16,-4 0-4-16,-3 0 40 15,-3 0-20-15,-11 0 12 16,-4 6-20-16,-3-6 28 16,0 0-28-16,0 0 4 15,-7 3-12-15,-4-3 48 16,-10 6-32-16,-4-3 0 16,-3 4-16-16,0-1-8 0,-11-3 4 15,0-3 12 1,0 6-8-16,-3-6 4 0,-1 0-4 15,1 0-8-15,3 0 4 16,-4-6-4-16,5 6 0 16,-1 0-20-16,0 0 12 15,0-3-4-15,-4 3 4 16,1-6 16-16,3 6-4 16,-3 0-12-16,-1 0 4 15,1 0 12-15,-4 0-4 16,0 0-4-16,0 0 4 15,0 0-4-15,-7 0 0 0,7 0-12 16,0 0 8-16,-7 0 4 16,7 6 0-16,0-6 0 15,0 0 0-15,-7 0 0 16,0 0 0-16,0 0 0 16,7 0 0-1,-7 0 0-15,0 0 0 0,8 0 0 16,-1 0 0-16,-4-6 24 15,-3 6-12-15,0-7 12 16,0 4-12-16,-3-12 0 16,-4 5-4-16,-1-2 12 15,-2-4-12-15,-4 0 16 16,-4-3-16-16,0 7 16 16,1-4-16-16,-4 1 32 15,0-4-24-15,-4 0-32 0,0 3 8 16,-3-3 8-16,-4 7 4 15,-3-4-20-15,0 0 8 16,-8 7 12-16,4 6 0 16,1-3-12-16,2 6 4 15,5 6 4-15,2-3 0 16,5 6-28 0,-1 1 16-16,0 6 24 0,8-7-8 15,6 7-16-15,8-4 4 16,-1-2-4-16,11 12 4 15,4-10 0-15,13 7 0 16,5-3-12-16,13-1 12 0,7-2-40 16,11 2 28-16,-3-5 8 15,3 9 8-15,-4-4 4 16,-10-2 0-16,-11 3 32 16,-6 2-16-16,-8 1-12 15,-4 6-8-15,-10 0 64 16,-10 4-32-16,-8 8 32 15,-3 7-32-15,-14-3-16 16,-7-3-8-16,-4-1 4 16,0-9-4-16,0-2 8 15,0-8-8-15,11-11-248 16,7 2 132-16,10-18-608 16,11-20 404-16</inkml:trace>
  <inkml:trace contextRef="#ctx0" brushRef="#br0" timeOffset="-184650.371">27577 15702 996 0,'10'9'368'0,"-3"-12"-284"0,0 3-24 15,-7 0 100-15,0 0-100 16,0 0 28-16,4-6-52 16,-4 6 40-16,-4-13-44 15,-6 7-32-15,-4-3-4 0,0-7 16 16,-8 7-4-16,-9-4 4 15,-8-3-4-15,-4 7 72 0,-9 0-44 16,-8 2 76-16,-7 4-64 16,-4-3 44-16,0 6-52 15,1 9-20-15,-8 1-12 16,-3-4 36-16,-4 3-24 16,1 1-8-16,3 6-8 15,0-7-16-15,3 0 8 16,-3 1-4-16,0 5 0 15,3 4 0-15,7 0 0 16,4 9 24-16,7-3-8 0,4 4-4 16,0 8 0-16,3 7-16 15,0-3 8 1,0 3 4-16,3 3 0 0,1 0-36 16,0 3 20-1,3-3 4-15,3 6 12 0,5 1 16 16,6-1-8-16,4 0 48 15,-1-9-28-15,8 0 48 16,7-9-44-16,7 2 28 16,4 1-32-16,10-10-36 15,7 7 4-15,10-10-16 16,15 3 8-16,14 0-8 16,14 4 8-16,7-4-8 15,7-3 8-15,4-6 0 16,14-1 4-16,10-2 0 15,4-6 0-15,-7-7 16 0,14-3-4 16,10 0-12-16,1 0 4 16,-8-3 12-1,12-7-4-15,2 1-12 0,1-1 4 16,-8-2 4-16,8 2 0 16,-1-2-12-16,-3-4 8 15,-10-3 40-15,6 1-24 16,-10-17 8-16,-7 7-12 15,-10-13 20-15,-12-3-16 16,-17-3 40-16,-3-9-28 16,-11-7 40-16,-11-6-36 15,-13 6 28-15,-12 4-28 16,-13-4-28-16,-11-3 0 0,-11-3 8 16,-10-3-4-16,-7 3 24 15,-11 3-16-15,-14 13 68 16,-21 0-48-16,-11-1-4 15,-10 1-16-15,-7 15-12 16,-18 4 4 0,-11 9-16-16,-6 6 8 0,-4 16 4 15,-22 6 0-15,12 16-28 16,3 0 16-16,13 12-40 16,5-3 32-16,14 0-144 15,17-3 92-15,21-6-592 16,15 9 364-16,10-2-732 15</inkml:trace>
  <inkml:trace contextRef="#ctx0" brushRef="#br0" timeOffset="-183714.843">25986 16191 852 0,'-4'0'316'15,"4"0"-248"-15,4-6-16 0,-1 6 156 16,1 0-124-16,-1 0 28 16,4 0-68-16,4-3-8 15,6 6-24-15,5-3 0 16,2 6-4-16,8-6-16 16,0 0 4-16,7 0 4 15,-4-6 0-15,0-3 24 16,0-1-12-16,-6-9 68 15,-1 4-48-15,-10-14 32 16,-1 11-36-16,-10-7 16 0,-3 6-24 0,-15 0 60 16,1 13-44-1,-19-4 44-15,1 16-44 0,-14 4 0 16,7-1-24-16,-8 16-24 16,8 4 4-16,3 8-32 15,11 4 24-15,10 6-28 16,11 6 24-16,15 1 20 15,6-7 0-15,14 3 28 32,0-13-16-32,11-11-20 0,-4-8 0 0,1-11-188 15,-1-7 104-15,0-25-320 16,1-1 228-16</inkml:trace>
  <inkml:trace contextRef="#ctx0" brushRef="#br0" timeOffset="-183293.541">26684 16041 1184 0,'7'9'440'0,"-7"-9"-344"0,4 10-24 16,-4-4 48-1,0-3-80-15,-4 6 36 16,4 7-44-16,-7 3-20 15,4 0-4-15,-4 3-20 16,3 0 8-16,0 3 4 0,4 3 0 0,0 6-12 31,4-5 8-31,0-11 20 16,6 7-8-16,4-18 48 0,4-4-28 0,3-16 64 16,0-2-52-16,0-14 64 15,4-2-64-15,-4 0 36 16,4-1-44-16,-4 4 24 15,-3 9-28-15,-4 4 72 16,3 5-56-16,-2 10 12 16,-1 6-32-16,-4 7-12 15,1 12-8-15,-4 3-32 16,4 7 16-16,-4-1-188 16,0 4 108-16,0-13-472 15,3 3 316-15,4-21-236 16,8-7 284-16</inkml:trace>
  <inkml:trace contextRef="#ctx0" brushRef="#br0" timeOffset="-182883.551">27496 16006 1100 0,'14'-19'408'0,"-14"19"-316"0,-4 0-28 16,1 7 320 0,3-4-224-16,-11 6 172 15,4 1-192-15,-11 5 12 16,1 4-88-16,-12 0-16 15,8 6-28-15,-7 0-28 16,3-3 0-16,1 9-12 16,6-2 8-16,7 5-124 0,8-6 76 15,10-3-40 1,4-6 60-16,10-9 84 0,3-10-20 0,8-19 56 16,3 0-48-1,4-22 20-15,-3 4-32 16,-1-17 28-16,-3 7-32 0,-4-22 84 31,-4 16-56-31,-9-10 40 0,-1 19-48 16,-14 0 120-16,0 16-84 0,-11 3 44 15,1 16-68-15,-8 18-68 16,4 7 8-16,0 21-20 16,3 17 20-16,0 15-88 15,8-3 52-15,10 18-248 16,11-8 160-16,13-7-184 15,8-13 184-15,18-25-320 16,3-9 260-16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2-06T00:00:34.477"/>
    </inkml:context>
    <inkml:brush xml:id="br0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1722 9427 1016 0,'-15'7'376'0,"15"-14"-292"0,0 1-20 0,-7 3 140 15,14 3-124-15,-14-6 108 16,7-4-108-16,-3 1 64 16,3-4-84-16,0-12 76 15,0 6-80-15,-11-15 80 16,11-1-80-16,0-12 16 15,0 3-40-15,0-25-4 16,0 13-16-16,7-22 12 16,0 15-16-16,4-25-4 15,3 16 0-15,4-10-4 16,-4 13 0-16,0-6 0 16,0 16 0-16,-3 5 52 15,-1 17-28-15,1-1 32 16,-8 7-28-16,4 9-16 15,-7 6-8-15,0 7-32 16,4 2 16-16,3 7-20 16,-3 7 16-16,-4 2-28 0,10 0 28 15,-10 10-4-15,11 6 12 0,-8 13 8 16,1-4 0-16,3 4 8 16,3-3-4-16,1-7-64 15,-4 6 32-15,0-9-244 16,-7-6 152-16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2-06T00:00:37.853"/>
    </inkml:context>
    <inkml:brush xml:id="br0">
      <inkml:brushProperty name="width" value="0.05292" units="cm"/>
      <inkml:brushProperty name="height" value="0.05292" units="cm"/>
      <inkml:brushProperty name="color" value="#002060"/>
    </inkml:brush>
    <inkml:context xml:id="ctx1">
      <inkml:inkSource xml:id="inkSrc33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T" name="resolution" value="1" units="1/dev"/>
        </inkml:channelProperties>
      </inkml:inkSource>
      <inkml:timestamp xml:id="ts1" timeString="2020-02-06T00:01:32.062"/>
    </inkml:context>
  </inkml:definitions>
  <inkml:trace contextRef="#ctx0" brushRef="#br0">1887 10080 800 0,'0'18'296'0,"0"-18"-232"0,4 16-16 0,3-13 184 16,-4 3-136-16,-3 4 132 16,0-4-136-16,0-6 104 15,0 3-112-15,0-3 108 16,0 0-112-16,0 0 48 15,0 0-72-15,0-3 64 16,0 3-68-16,0-9 52 16,0 2-60-16,0-18 48 15,0 7-52-15,0-26 24 16,0 9-36-16,0-12-16 16,4 3-8-16,3-22-16 15,-7 7 8-15,11-23 12 16,-8 4-4-16,8-10-20 15,-1 13 8-15,1-19 12 16,3 22 0-16,0-19 8 16,0 12-8-16,4-2-20 15,-4 18 8-15,-3-3 32 16,-4 13-16-16,0-7-8 16,3 23-4-16,-6-4 12 15,6 19-4-15,-10 3 8 0,0 7-8 0,4 12-72 16,7 12 36-16,-1 16-12 15,4 7 24-15,4 31-32 16,-4 12 32-16,0 13-20 16,0 0 24-16,7 16 8 31,0-10 8-31,-6 0 8 0,9-6-4 0,-13-3-4 16,7-19 4-16,-1-7 20 15,-3-15-12-15,-3-3 4 16,-1-9-8-16,-6-13-16 15,7 0 4-15,-8-10 20 16,4-2-8-16,-3-10 40 16,6 0-24-16,-10-13 12 15,4-3-20-15,3-21 36 16,3 2-28-16,-3-37-4 16,4 3-12-16,3-22-8 15,4 4 4-15,-4-20-24 16,7 7 12-16,-7-7 12 15,11 10 0-15,-11 0 8 16,7 21-8-16,0-12-20 16,-7 26 8-16,-3-1 4 15,3 13 4-15,-3 12-64 16,3 13 36-16,-14 16-112 16,10 9 80-16,-10 19-204 15,0 12 148-15,0 13-324 16,4 3 248-16,-4 6-368 0,7-6 316 15</inkml:trace>
  <inkml:trace contextRef="#ctx0" brushRef="#br0" timeOffset="1828.089">3256 9026 820 0,'-25'-6'304'0,"15"12"-236"0,-11-6-20 0,7 0 204 15,3 6-148-15,-10-3 132 16,3 4-132-16,-6-4 84 16,6 6-108-16,0-3 100 15,1-2-104-15,2 2 76 16,12-3-88-16,3-3 40 16,0 6-64-16,11-15-20 15,6 9-12-15,18-10-36 16,8 1 16-16,17-7 4 15,0 1 8-15,24-4-72 16,-10 9 40-16,11-8-156 16,-4 8 108-16,-14 4-152 15,-10 3 132-15,-11 12-204 16,-11 1 172-16</inkml:trace>
  <inkml:trace contextRef="#ctx0" brushRef="#br0" timeOffset="2016.581">3129 9537 1224 0,'-28'-3'456'0,"28"3"-356"0,0-10-28 15,3 4 164-15,5 6-144 0,6-3 80 32,10-3-104-32,1-4 36 0,10 1-64 0,11 0-28 15,7-1-12-15,28-5 0 16,-10 5 0-16,6 1-196 15,-6-1 108-15</inkml:trace>
  <inkml:trace contextRef="#ctx0" brushRef="#br0" timeOffset="3578.92">5052 8480 768 0,'0'-25'284'0,"0"25"-220"0,-4-19-20 15,1 10 208 1,3 3-148-16,-11-4 152 0,-3 7-148 16,-4-3 104-16,4 3-124 15,-14 6 36-15,7 3-76 0,-18 13 28 16,7 6-44-16,-17 13-28 16,10 9-4-16,-21 15-20 15,4 1 12-15,-1 25-4 16,15 9 4-16,0 10 8 15,13-7 0-15,-2 7-12 16,17-16 8-16,10 6 28 16,4-19-12-16,11-6-20 15,6-9 0-15,15-19 20 16,3-6-4-16,8-23 4 16,2 1-4-16,5-22 12 15,-1-4-12-15,4-24 16 16,-14-1-16-16,7-12-4 15,-11 3 0-15,-7-9 20 16,-3 15-12-16,-11-12 68 16,-3 19-48-16,-15-13 104 15,-3 10-80-15,-11-10 72 16,1 6-72-16,-8-3 12 16,8 10-36-16,-8 0-32 15,4 12 0-15,7 9-52 16,-1 10 24-16,8 7-92 15,11 5 68-15,3 4-100 16,4 12 88-16,6-3-76 16,4 3 80-16,11-3-20 0,-4-6 44 15,11 6 24 1,-4-6 8-16,1-6 12 16,-1 2-4-16,-3-5 16 0,-8 5-12 0,-13-5 16 15,3-1-16-15,-14 7-4 16,-7-4 0-16,-7 7-24 15,3-3 12-15,-6 9-164 16,-1-6 96-16,0 9-340 16,8-9 232-16,3 6-268 15,3-6 260-15</inkml:trace>
  <inkml:trace contextRef="#ctx0" brushRef="#br0" timeOffset="3919.244">5422 9496 872 0,'7'-6'324'0,"-7"6"-252"0,18-16-20 0,-8 7 112 16,1 9-100-16,10-13 16 16,-7 4-44-16,7-7-16 15,4 1-12-15,0-4 64 16,0 0-40-16,-4-6 48 15,-4 3-44-15,-6-9 104 16,0 12-80-16,-11 0 168 16,0 3-128-16,-25-3 104 0,0 16-120 0,-10 3 0 15,3 10-48 1,-14 9 0-16,7-1-20 16,-6 17-36-16,9 2 12 0,5 7-60 15,6 10 36-15,14-7-116 16,4 3 84-1,18-12-60-15,10-4 72 0,7-15-88 32,8-10 80-32,20-18-228 0,-7-4 164 0</inkml:trace>
  <inkml:trace contextRef="#ctx0" brushRef="#br0" timeOffset="4346.102">6022 9258 852 0,'0'-16'316'0,"0"16"-248"0,-4-9-16 0,4-1 164 16,0 1-128-16,-7 0 148 15,4 6-132-15,-4-4 76 16,0 1-100-16,-7 6 52 16,3 6-76-16,-14 4-12 15,8 8-28-15,-12 8-36 16,5 2 8-16,-1 16 4 15,0 0 8-15,8 12-20 16,6 4 12-16,8-7-76 16,10 0 48-16,10-15-32 15,4-4 44-15,8-18 0 16,2-7 16-16,8-24 68 16,0 5-32-16,3-27 24 0,1-4-32 0,-12-6 52 15,-6 3-40 1,-14-3 28-16,-1 6-32 0,-17 4 60 15,0 8-48-15,-14-2 20 16,7 12-40-16,-14 7-124 16,10 5 56-16,-3 17-240 15,10 5 164-15,4 4-344 16,11 6 268-16</inkml:trace>
  <inkml:trace contextRef="#ctx0" brushRef="#br0" timeOffset="5414.299">6396 9339 1308 0,'10'-9'484'0,"-10"9"-376"0,8 0-28 0,-8 0 156 15,0 6-144-15,-8 4 16 16,5 2-64-16,-4 10-20 16,3 0-16-16,-3 22-32 15,7 0 12-15,-7 3 12 16,7 3 4-16,0-12 24 15,0-10-16-15,4-12 188 16,6-7-108-16,1-28 120 16,3 1-124-16,7-26-36 15,-7 0-32-15,11-13-36 16,0 13 8-16,6 0-156 16,-2 10 92-16,6 9-208 0,-3 6 156 0,-1 10-292 15,-2 6 236-15,-5 6-260 16,1 6 252-16,0 0-468 31,-8 7 368-31,5-13 72 16,-1-3 136-16,-11-9 1288 15,-3 6-660-15,4-16 76 16,0 3-380-16,-11 1-32 16,-4 5-124-16,-10 7-28 15,3-3-36-15,-10 15-60 16,7 1 20-16,-11 12-16 15,4-1 20-15,0 14-8 16,10-1 8-16,4 1-36 16,7-4 28-16,11-9 16 15,3-3 4-15,11-16 44 16,-4-3-20-16,7-12 4 16,0-4-16-16,1 0 12 15,-1 7-16-15,0-4-20 16,-3 4 4-16,-8 3 48 15,1 12-20-15,-11 13-8 16,4 0-8-16,-22 24-16 16,8 5 8-16,-19 11 4 15,5-2 0-15,-22 5-20 16,11 1 12-16,-22-13 20 16,15-6-4-16,-14-16-4 0,13-9 0 15,1-19-200 1,10 0 108-16,8-19-132 0,13 0 128 15,15-21-192-15,3 8 160 0,14-12-232 16,7 10 204-16,11-10-40 16,4 16 112-16,-1-7 48 15,-3 17 24-15,-4-1 184 16,-3 3-96-16,-4 7 204 16,1-1-160-16,-1-5 152 15,-3 11-160 1,3-11 112-16,0 12-136 0,11-13 16 15,0 6-64-15,10-8-20 16,-3 2-12-16,21-9-20 16,-3 6 4-16,10-9 12 15,-14 9-4-15,-3-12 148 16,-11 9-84-16,-15-6 112 16,-9 6-100-16,-22-7 88 15,-4 14-92-15,-31 2 4 16,-4 7-48-16,-24 12-48 15,6 4 8-15,-24 27-36 16,11-2 28-16,-8 27-20 16,11 7 20-16,7 3 0 15,18 1 8-15,21-11-28 16,17-15 20-16,19-3 16 16,13-9 0-16,14-10-24 15,4-13 12-15,14-12-164 16,-3-3 100-16,-4-12-324 15,-7 5 228-15,-18-15-532 0,-7 13 396 0</inkml:trace>
  <inkml:trace contextRef="#ctx0" brushRef="#br0" timeOffset="6448.507">2646 10399 996 0,'-25'-6'368'0,"25"6"-284"0,-35 16-24 0,10-7 144 15,11 1-124-15,-28 8 56 32,6 1-80-32,-6 22-32 0,0-3-16 0,3 15-20 15,14-3 8-15,-6 7-16 16,13-4 12-16,7-6 20 16,8-3-4-16,6-10 48 15,8-5-28-15,3-11 20 16,11-2-28-16,14-7 8 15,3-2-16-15,7-7-16 16,4 3 0-16,4-3 4 16,-1 6 0-16,-7-3 0 15,-3 13 0-15,-7 3-20 16,-4 6 12-16,-10 12 100 16,-11-2-48-16,-17 18 104 15,-4-6-84-15,-22 7 24 16,-6-1-52-16,-21-9 4 15,3-10-24-15,-18-5-16 16,11-11-4-16,0-2-68 16,14-7 40-16,8 1-224 15,6-10 140-15,18-3-352 16,14-4 260-16</inkml:trace>
  <inkml:trace contextRef="#ctx0" brushRef="#br0" timeOffset="6773.629">3291 10835 1028 0,'-10'10'380'0,"10"-10"-296"0,10 3-20 0,-10 3 40 15,15-3-68-15,9 3 32 16,1 4-40-16,24-4 8 16,1-3-20-16,20-3 0 15,-3 7-8-15,18-14-76 16,-7 7 36-16,6-9-232 15,-6 3 144-15,-18 2-412 16,-7 8 296-16</inkml:trace>
  <inkml:trace contextRef="#ctx0" brushRef="#br0" timeOffset="6957.392">3450 11293 1404 0,'0'9'516'0,"0"-9"-400"0,21 7-32 0,-3-4 76 32,3-3-104-32,18 0-4 0,3 6-32 15,8-6-16-15,3 0 0 0,17-6-60 16,1 6 32-16</inkml:trace>
  <inkml:trace contextRef="#ctx0" brushRef="#br0" timeOffset="8738.328">5316 10581 1008 0,'-7'-9'372'0,"7"9"-288"0,-24-3-24 15,13-4 168 1,4 7-136-16,-11 0 132 16,8-3-132-16,-15-3 44 15,7 12-80-15,-13-3 36 16,6 7-52-16,-10 6 8 15,10 2-32-15,-10 7-16 16,10 1-4-16,-10 5 4 16,14-6 0-16,-1 9 8 15,12-5-4-15,3-1-4 0,7 3 4 16,3-9 4-16,8-6-4 0,-1 3 8 16,15 6-8-16,3-13-48 15,8 10 28-15,10 0-60 16,-1 10 44-16,-6 8-72 15,0 4 60-15,-7 19-60 16,-4-10 60-16,-10 10-4 16,-11-3 28-16,-14-4 40 15,-4-3-12-15,-14-9 60 16,1-9-36-16,-12-10 144 16,1-13-100-16,0-21 144 15,10-4-124-15,0-21 100 16,8-1-112-16,10-27 20 15,7 8-64-15,14-18 12 16,0 10-32-16,11-7-16 16,-1 15-8-16,8 1 12 15,-7 12-4-15,-4 0-136 16,4 7 76-16,-11 3-264 16,-4 9 180-16,-10 3-296 15,7 0 244-15,-7 3-476 16,4 7 376-16</inkml:trace>
  <inkml:trace contextRef="#ctx0" brushRef="#br0" timeOffset="9116.314">5634 11632 1412 0,'3'-16'524'0,"-3"16"-408"0,-3 0-32 0,3 0 132 15,0 6-136-15,-11 4 20 16,8-1-60-16,-4 16-16 16,3 0-16-16,-17 7-8 15,7 8 4-15,-11 7-136 16,8-3 72-16,-12 3-312 16,5-6 208-16,-1-13-192 15,0-2 208-15,1-23-356 16,13-3 284-16</inkml:trace>
  <inkml:trace contextRef="#ctx0" brushRef="#br0" timeOffset="9633.93">6237 11017 788 0,'7'-22'292'0,"-7"22"-228"0,14-22-16 0,-14 13 256 16,0-1-176-16,0-2 152 15,0-1-164-15,-10 4 152 16,3 6-156-16,-11-3 72 16,4 6-112-16,-21 9-12 15,10 7-36-15,-10 18-44 16,10 1 12-16,-10 21-24 15,10 4 16-15,4 12-204 16,10-6 124-16,8-4-84 16,6-8 104-16,18-10-12 15,4-10 52-15,14-18 24 16,3-7 8-16,11-18 56 16,-3-7-28-16,6-18-28 15,-10-1 0-15,-4-21-16 16,-7 5 8-16,-3-5 52 15,-14 9-20-15,-8-3 96 16,-3 6-64-16,-14 6 180 16,4 13-132-16,-18-3 44 15,3 19-84-15,-10 2-92 0,10 14 16 16,-17 8-48 0,10 4 32-16,-7 9-96 15,11 7 72-15,0 2-256 0,11 7 172 16,-1-6-304-1,11-4 248-15</inkml:trace>
  <inkml:trace contextRef="#ctx0" brushRef="#br0" timeOffset="10152.079">6971 11277 1652 0,'0'-22'612'0,"0"22"-476"0,-4-28-40 0,1 13 188 16,-1 8-176-16,-6-12 96 15,6 1-116-15,-6 2 48 16,6 3-80-16,-10 4 4 16,7 3-36-16,-14 12-40 15,0 7 8-15,-15 12-68 16,8 3 40-16,-14 16-88 15,6 0 68-15,1 9-156 16,11 0 116-16,2-6-60 16,12-3 92-16,10-9 20 15,7-7 24-15,18-12 44 0,3-7-16 16,18-15 36-16,3-4-28 16,7-8 4-16,-3-8-12 15,11-11-24-15,-8-1 8 16,8-15-92-16,-8 9 52 0,1-19 24 15,-11 19 16-15,-11-9 24 16,-7 15-8-16,-7-5 4 16,-7 8-4-1,-10 1 28-15,-1 12-20 0,-10-10-32 16,4 13 8-16,-15 1-36 16,8 8 28-16,-12-5-64 15,12 11 44-15,-18-2-80 16,10 6 64-16,-3 6-140 15,3 4 108-15,1-1-228 16,2 7 180-16</inkml:trace>
  <inkml:trace contextRef="#ctx0" brushRef="#br0" timeOffset="10668.209">7532 11161 1612 0,'0'-18'596'0,"0"18"-464"0,3-13-36 15,4 7 176-15,-7 3-168 0,0-7 144 16,4 4-144-16,-8 0 52 15,4 6-92-15,0-3 16 16,0 3-44-16,-10 0-32 16,3 9-4-16,-7 0-8 15,0 1 0-15,-8 15 0 16,5 3 0-16,-8 7-44 16,4 2 24-16,-4 7-108 15,15-6 76-15,10 2-20 16,10-5 52-16,11-7 40 15,4-3-4-15,10-12 80 16,4-4-52-16,11-12 68 16,2-3-64-16,12-19 0 15,-1 6-24-15,-6-25 60 16,-8 13-44-16,-10-23 60 16,-11 4-56-16,-10-13 28 15,-15 10-36-15,-20-3 0 16,-1 12-16-16,-28 6-104 15,4 13 48-15,-32 16-308 16,10 9 196-16</inkml:trace>
  <inkml:trace contextRef="#ctx0" brushRef="#br0" timeOffset="12405.459">3584 12541 924 0,'7'0'340'0,"-7"0"-260"0,18 3-28 0,-7 4 124 16,3-7-108-16,10 6-28 15,1-3-24-15,7-6-28 16,3-3 8-16</inkml:trace>
  <inkml:trace contextRef="#ctx0" brushRef="#br0" timeOffset="12612.194">3616 12899 1164 0,'7'6'428'0,"-7"-6"-332"0,28 3-24 16,-10-3 4 0,3 0-56-16,14 6-8 15,4-3-8-15,18-3-304 0,3 0 164 0</inkml:trace>
  <inkml:trace contextRef="#ctx0" brushRef="#br0" timeOffset="19264.126">2910 12231 644 0,'0'-13'236'0,"0"13"-180"0,0-6-20 0,0 6 168 16,0 0-120-16,-3-6 116 15,3 6-116-15,-11-4 64 16,4 4-88-16,-3-9 100 16,6 9-88-16,-10-6 120 15,7 6-108-15,-11-10 108 16,8 10-108-16,-11-9 80 15,6 0-96-15,-9-1 92 16,-1 4-96-16,-10-4 32 16,10 10-56-16,-21 0-32 15,7 7-8-15,-10 12-20 16,14 9 12-16,-11 6-24 16,14 10 20-16,4 9-4 15,3-5 8-15,11 21-28 16,4-7 20-16,10 20-12 15,10-4 16-15,4 1-8 16,0-14 8-16,11 4 8 0,0-12 4 16,6-4-56-1,-2-9 32-15,6-6-32 16,7-7 32-16,1-9-8 0,-1-6 20 0,18-10 16 31,-11-6 0-31,22-13-36 0,-8 4 16 0,1-10-72 16,-4 7 48-16,-4-13-176 15,-10 6 120-15</inkml:trace>
  <inkml:trace contextRef="#ctx0" brushRef="#br0" timeOffset="22600.199">4854 13096 924 0,'0'-9'340'0,"0"9"-260"0,0 6-28 15,0-6 336 1,0 0-224-16,0 0 216 15,0 0-220-15,0 0 180 16,0 0-192-16,0 0 56 16,0 0-120-16,0 0 28 15,0 0-64-15,0 3-16 16,0-3-20-16,0 6 0 16,0-2-8-16,0-4-160 0,0 6 84 15</inkml:trace>
  <inkml:trace contextRef="#ctx0" brushRef="#br0" timeOffset="26277.796">2085 14087 852 0,'0'9'316'0,"0"-9"-248"0,-14 7-16 16,3-7 224-1,8 3-160-15,-18 3 140 16,6-6-148-16,-6 10 152 16,7-1-148-16,-25 0 96 0,18 7-120 0,-18-3 32 15,4 9-72-15,-7 6 12 16,14 6-40-16,-8 13-16 16,8 7-8-16,-7 5 12 15,10-2-4-15,-7 21-28 16,11-3 12-16,4 23-4 15,6-4 8-15,11 6 8 16,0-12 0-16,0 12-12 16,3-12 8-16,8 9-4 15,3-12 0-15,4 3-20 16,-4-16 16-16,7 6 4 16,-7-6 8-16,7 0-152 15,-7-9 84-15,4-3-140 16,3-16 120-16,-10-7-212 15,3-9 168-15</inkml:trace>
  <inkml:trace contextRef="#ctx0" brushRef="#br0" timeOffset="27362.413">2642 14329 652 0,'-17'-10'244'0,"17"10"-192"0,-11-3-12 15,4-3 200 1,0 12-140-16,-4-6 144 16,8 9-140-16,-18-5 96 15,10 2-116-15,-14 3 72 0,8 10-92 0,-8 0 64 16,0 6-72-16,-6 3-32 16,6 7-12-16,-7-1 12 15,4 1-12-15,-4 12 12 16,8-3-12-16,-5 25 0 15,8-4-4-15,3 26-16 16,8-6 4-16,-1 22 12 16,1-13-4-16,10 12-4 15,7-12 4-15,0-9-16 16,14-16 8-16,0-12-40 16,4-4 24-16,10-19-20 15,4-5 24-15,7-20 36 16,-7-3-12-16,-1-15 8 15,-6 3-8-15,-7-23 64 16,0 1-40-16,-11-16 4 16,3 7-20-16,-13-17 40 15,-4 4-28-15,-11-3 100 16,8 15-72-16,-18-9 64 16,10 13-68-16,-3-7 16 15,3 19-40-15,-3-3-8 16,7 6-12-16,0 3-60 15,7 13 28-15,0-6-32 16,4 2 32-16,6-2-44 16,1 9 40-16,13 0-28 15,-6 0 32-15,14 6-44 16,-7 4 40-16,10-1-20 16,-7 1 28-16,4-7 0 15,-4 6 12-15,0-3 8 0,-3 4 0 16,-11-1 32-16,-3 1-16 0,-8-1 56 15,4 7-40-15,-17 3 12 16,-1-1-28-16,-3 14 20 16,3-1-24-16,-3 4 4 15,4 2-8-15,-1 7-40 16,0-3 16-16,8-4-28 16,3 7 24-16,3-6-264 15,8-10 156 1</inkml:trace>
  <inkml:trace contextRef="#ctx0" brushRef="#br0" timeOffset="27796.511">3221 15404 860 0,'10'13'320'0,"-10"-13"-248"0,25 0-20 16,-11 0 104 0,7-3-96-16,4-13 36 15,10 6-56-15,4-15 20 16,-4 7-32-16,1-17 36 16,-8 7-36-16,-7-7 56 0,0 7-48 0,-14 0 80 15,0 3-64-15,-21-10 160 16,4 16-120-16,-22 1 108 15,4 2-116-15,-8 16 8 32,1 0-52-32,-4 16-28 0,4 2-4 15,0 17-44-15,10 3 20 0,7 21-4 16,11-2 12-16,0 5-44 16,14 1 24-16,8-13-36 15,9-12 32-15,4-4-68 16,15-9 56-16,6-15-132 15,4-7 100-15,0-12-344 16,-4-7 236-16</inkml:trace>
  <inkml:trace contextRef="#ctx0" brushRef="#br0" timeOffset="28512.596">3955 15185 1164 0,'0'-19'428'0,"0"19"-332"0,-4 9-24 15,-3-3 136 1,4-2-128-16,-8-4 152 15,0 6-132-15,-3-6 116 16,0 3-124-16,-7-3 8 16,0 9-60-16,-7 1 0 15,6 6-24-15,-6 12-52 16,7-3 20-16,-4 12-16 16,11 7 20-16,4 10-108 15,10-4 68-15,10-3-68 0,4 0 72 0,15-6-4 16,2-13 32-16,19-9 32 15,-4-4-8-15,14-15 72 32,0 0-44-32,-11-25 84 0,-3 0-64 15,-14-22 60-15,-4 3-60 0,-25-3 32 16,1 6-48-16,-22-6 60 16,1 19-56-16,-22-3-36 15,3 12-4-15,-2 10-144 16,2 6 76-16,8 6-304 15,7 12 208-15</inkml:trace>
  <inkml:trace contextRef="#ctx0" brushRef="#br0" timeOffset="28813.4">4579 15119 1288 0,'0'3'476'0,"0"-3"-368"0,-14 25-32 15,3-16 56 1,11 1-88-16,-14 9 8 16,4-1-32-16,-4 23-40 15,6-3 12-15,-2 25-8 16,6-10 8-16,-3 10 0 16,7-10 0-16,-3-9 60 15,3-10-28-15,-4-15 316 16,4-10-188-16,0-24 44 0,7 5-120 0,0-27-72 15,7-1-8-15,8-15-64 16,2 9 36-16,5 0-344 16,2 10 204-16,15 15-584 15,-3 3 424-15</inkml:trace>
  <inkml:trace contextRef="#ctx0" brushRef="#br0" timeOffset="29233.724">5048 15213 1568 0,'-28'-19'580'0,"28"19"-448"0,-35-3-40 0,24 3 100 16,-3 3-124-16,-7 3-52 16,7 4-16-16,-7 5-44 15,7 7 28-15,-8 13-12 16,8-1 16-16,4 13-212 15,6-3 124-15,4-9-68 16,7-7 100-16,4-9 32 16,3-10 20-16,7-9 84 15,0-3-36-15,7-6 60 16,4-7-56-16,3 3 72 16,-6 1-60-16,6 9 80 15,0 3-72-15,-7 9 88 16,1 10-84-16,-5 6 0 15,-10 3-40-15,-10 26 16 0,-4-4-24 16,-25 25 4 0,1-3-8-16,-29 13-24 15,7-10 8-15,-14-12-56 0,10-10 32 0,-9-12-264 16,9-13 160-16,4-25-256 16,7-3 220-16,18-22-272 15,14-9 248-15</inkml:trace>
  <inkml:trace contextRef="#ctx0" brushRef="#br0" timeOffset="29597.033">5454 15435 1372 0,'25'-9'508'0,"-25"9"-396"16,17-9-32-16,1-1 152 15,-8 10-144-15,15-9-8 16,0-1-52-16,10-5-20 15,0 2-4-15,8-12 40 16,-1 6-24-16,-7-6 148 16,-3 6-92-16,-11-6 152 15,0 7-128-15,-21-8 28 16,0 8-76-16,-10-4 40 16,-1 6-52-16,-13 7 24 15,-1 2-36-15,-14 7-52 16,4 10 12-16,0 15-44 15,-1 3 36-15,12 25-28 0,2 7 28 16,19 6-36-16,13-4 36 16,15-2-80-16,10-13 56 0,15-6-52 15,-4-13 56-15,7-12-224 16,-8-13 144-16,-2-22-476 16,-4 0 336-16</inkml:trace>
  <inkml:trace contextRef="#ctx0" brushRef="#br0" timeOffset="30043.248">6382 15943 1092 0,'-4'32'404'0,"4"-32"-316"0,0 22-24 0,-7-3 300 16,4-4-212-16,-11 14 72 15,3 5-132-15,-24 4-32 16,10 6-36-16,-24 9 0 15,6 0-12-15,-6 0-88 16,10 1 44-16,0-20-300 16,11-6 188-16</inkml:trace>
  <inkml:trace contextRef="#ctx0" brushRef="#br0" timeOffset="32716.176">7793 14890 832 0,'-21'0'308'0,"10"0"-240"0,-14 0-20 0,11 0 272 16,-3 0-184-16,-12 0 140 16,8 0-160-16,-14 0 88 15,3 9-120-15,-10 7 20 16,10 3-64-16,-7 6-32 15,11-3-8-15,-4 12-8 16,11-9 0-16,14 4 0 16,0-4 0-16,14-7 24 15,7 1-8-15,11 0-28 16,3 3 8-16,11-3-40 16,0 0 32-16,10 15-28 15,1-6 28-15,-1 19-8 16,-3-3 16-16,-18 10-28 15,0 5 24-15,-28-2-116 16,0 2 72-16,-31-2-8 16,2-4 40-16,-13-12 96 15,3-10-36-15,0-15 236 16,8-7-148-16,2-24 176 16,12-4-168-16,10-19 92 0,7-6-128 0,14-28-40 31,3 3-32-31,12-22 8 15,6 19-16-15,14-16 4 0,1 26-8 0,-4-11-84 16,-4 20 40-16,-14 0-92 16,-3 9 72-16,-18 9-164 15,0 7 120-15,-14 9-208 16,-4 10 176-16</inkml:trace>
  <inkml:trace contextRef="#ctx0" brushRef="#br0" timeOffset="33217.347">8477 14971 1444 0,'-7'-22'536'0,"7"22"-420"0,-17-9-28 16,2 3 180 0,8 3-164-16,-14-4 80 15,0 1-108-15,-14 12 56 16,3 1-76-16,-14 5 24 0,7 7-48 16,-10 15-44-16,7 4 4 0,-8 22-16 15,11-4 12 1,1 23-132-16,13-1 76 15,11-3-100-15,10-6 96 0,15-6-8 16,7-10 48-16,17-15-68 16,4-7 56-16,21-18 20 15,3-4 16-15,15-21-20 32,-8-4 16-32,-3-22 48 0,-10 4-16 0,-15-26 200 15,-7 13-120-15,-21-16 116 16,-3 10-124-16,-18-3 128 15,-4 6-124-15,-13-4 56 16,-1 10-88-16,-14 7-60 16,7 12-8-16,-6 6-128 15,9 9 76-15,-6 10-288 16,10 7 196-16,4 2-464 16,11 4 344-16</inkml:trace>
  <inkml:trace contextRef="#ctx0" brushRef="#br0" timeOffset="33700.982">8961 15094 1640 0,'-11'-19'608'0,"11"19"-472"0,-11-35-40 0,1 26 224 16,6 3-196-16,-10-4 108 16,0 7-136-16,-14-3 28 15,3 6-76-15,-10 9-76 16,3 7 8-16,-14 18-12 16,15 4 20-16,-8 31-28 15,7-3 24-15,7 22-320 16,11 0 184-16,14-7-112 15,7-15 156-15,18-13 84 16,7-12 20-16,17-28 56 16,4-4-28-16,14-22 144 15,-7-5-92-15,3-23 28 16,-3-3-60-16,0-19-8 16,-7 7-24-16,-7-13 12 15,-3 6-16-15,-15-9 120 16,-7 19-72-16,-18-20 40 15,-3 11-56-15,-21-10-68 16,-3 12 16-16,-19 13-80 16,8 22 52-16,-25 16-264 15,7 18 168-15,-14 25-440 16,14 17 320-16</inkml:trace>
  <inkml:trace contextRef="#ctx0" brushRef="#br0" timeOffset="34167.778">9613 15078 1444 0,'-14'-28'536'0,"14"28"-420"0,-3-19-28 0,3 13 380 15,0 3-272-15,-15-13 108 16,8 6-180-16,-14 7-20 16,4-3-64-16,-19 12-28 15,5-3-4-15,-15 23-44 16,7-1 20-16,-11 15-20 16,12 11 20-16,-8 21-160 15,18 0 100-15,6 9-112 16,15-12 108-16,14-12 16 15,11-13 40-15,21-19 104 16,7-6-40-16,17-29 148 16,1 1-104-16,3-35 96 15,-4 6-104-15,-6-31 28 16,-8 16-60-16,-10-13 64 16,-11 16-60-16,-17-7 8 15,-4 7-32-15,-21 6-4 0,-4 7-12 16,-14 12-164-1,1 3 84-15,-19 15-332 16,8 7 224-16,-8 19-692 0,12 0 488 0</inkml:trace>
  <inkml:trace contextRef="#ctx0" brushRef="#br0" timeOffset="34668.4">9913 14131 1132 0,'-7'9'420'0,"7"-9"-328"0,-4 10-24 15,1-1 148 1,3 1-132-16,-4 15 64 16,1 0-88-16,3 19 8 15,3-7-36-15,4 17 12 0,8-1-24 0,9 0 0 16,5 1-12-16,2 18 4 15,5-10-8-15,2 29 8 16,-2-6-8-16,2 6 8 16,-6 0-8-16,-4 15-12 15,1-8 4-15,-8 11 12 16,0-11-4-16,-10 8 84 16,-1-9-44-16,-13 10 56 15,-4-25-56-15,-11-10 84 16,4-19-72-16,-14-9 36 15,3-16-56-15,-21-12-80 16,0-7 20-16,-14-24-300 16,7 2 180-16</inkml:trace>
  <inkml:trace contextRef="#ctx0" brushRef="#br0" timeOffset="53448.997">5383 12328 912 0,'-14'9'340'0,"14"-9"-264"0,-10 7-24 0,-1-7 152 16,8 3-124-16,-4-3 132 15,3 0-120-15,-3 0 80 16,3 0-104-16,1 0 56 16,3 0-72-16,0 0 24 15,7 0-44-15,0 0-28 16,4 0-4-16,6 0-20 16,8 0 12-16,17 0-12 15,8 0 8-15,13 6 0 16,4-3 4-16,-3 7 32 15,-1-4-12-15,-10 3-12 16,-4 10-4-16,-24 0 28 16,-7 6-12-16,-18 3 76 15,-4 4-52-15,-24 5 12 16,0 1-28-16,-25 6 4 16,7 0-12-16,-7-1 36 15,4-8-24-15,3-7 100 16,14-9-68-16,4-3 64 15,10-4-68-15,11-2-48 16,0-4-4-16,14-6-32 16,7 3 20-16,15 3-12 0,6 4 12 15,7-10-8-15,8 9 8 16,-8 1 8-16,-3-1 4 0,-1 7 8 16,-9-7-4-16,-8 7 32 15,0-4-20-15,-17 4 136 16,-4 3-84-1,-25-4 48-15,-3 4-68 0,-29-3-16 16,1 3-20-16,-15-7 0 16,15 4-8-16,-8-13-100 15,15 3 52-15,7 1-272 16,10-4 176-16</inkml:trace>
  <inkml:trace contextRef="#ctx1" brushRef="#br0">18757 17536 0,'0'0'15,"0"0"1,0 0-1,-49-34 1,49 18 0,0 16-1,0 0 1,0 0 0,28 10-1,-21-10 1</inkml:trace>
  <inkml:trace contextRef="#ctx0" brushRef="#br0" timeOffset="54394.841">11942 15442 1308 0,'3'-7'484'0,"-3"7"-376"0,11-3-28 15,-8-3 208 1,1 6-172-16,-1-3 132 16,4 3-144-16,-7-6 20 15,0 12-72-15,-3-6 16 16,3 3-40-16,-7-3-96 15,3 0 36-15,-3 0-368 16,4 0 220-16</inkml:trace>
  <inkml:trace contextRef="#ctx0" brushRef="#br0" timeOffset="83117.195">10876 14586 800 0,'32'-10'296'0,"-32"10"-232"0,35 10-16 16,-14-10 140 0,4 0-112-16,10 0 24 15,1 9-60-15,2-3-8 0,-2 7-20 0,2 3 0 16,-2-1-4-16,-4 13 4 31,-4 1-8-31,0 15 24 0,0 3-16 0,-10 15 48 31,-4-2-32-31,-11 12 48 0,1-9-44 0,-18 9 64 16,0-9-56-16,-29 9 20 16,1-10-40-16,-21-8 36 15,10-10-32-15,-7-10 100 16,14-6-68-16,4-12 108 16,10-7-92-16,7-2 8 15,11-4-48-15,10-6-40 16,8 3 4-16,21-7-8 15,6-2 4-15,22 3-12 16,0-4 12-16,11 1 4 16,-1 0 4-16,4-7 8 15,-7 6-4-15,0-2-72 16,-7 3 36-16,-3-7-156 16,-15 6 108-16,-7-5-264 15,-7 12 192-15</inkml:trace>
  <inkml:trace contextRef="#ctx0" brushRef="#br0" timeOffset="83521.122">11857 14793 1048 0,'-14'-13'388'0,"14"13"-300"0,3-6-28 0,-3 6 120 16,0 0-112-16,0-3 80 15,0 3-88-15,0 3 56 16,4 6-64-16,-8 7 24 16,1 9-44-16,-8 13-8 15,4-1-16-15,-7 17 4 16,7-1-8-16,0 6-12 15,7-5 4-15,3-7 136 16,4-10-72-16,4-2 72 16,7-10-76-16,10 0-12 15,4-6-28-15,10-7-4 16,0 4-4-16,11-10-8 16,-3-2 4-16,-1-8-32 15,-7 4 16-15,-6-6-144 16,-5 0 84-16,-9-4-260 15,-5 10 188-15,-6-12-400 16,-4 3 304-16</inkml:trace>
  <inkml:trace contextRef="#ctx0" brushRef="#br0" timeOffset="83791.018">12428 14604 1308 0,'-3'7'484'0,"3"-7"-376"0,-18 28-28 0,4-9 112 16,3 6-120-16,-17 22 24 15,0 6-56-15,-14 26-16 16,3-7-16-16,-7 28-8 16,7-6 4-16,4 7-4 15,14-14 0-15,7-15-80 16,10-9 44-16,11-19-100 15,11-6 76-15,7-29-148 16,6-3 120-16,12-31-392 16,3-9 268-16</inkml:trace>
  <inkml:trace contextRef="#ctx0" brushRef="#br0" timeOffset="84201.909">12823 14962 932 0,'4'-19'348'0,"-4"19"-272"0,18-9-20 15,-8-1 112 1,-3 1-104-16,0-7 116 16,0 7-104-16,-3-4 156 15,-1-2-132-15,-6 8 224 16,-1-2-180-16,-10 9 96 16,-3 0-140-16,-19 16 28 0,1 2-80 0,-21 17-44 15,6 3-4-15,-10 21-20 16,11-12 8-16,7 22-44 15,13-6 28-15,12 3-80 16,13-7 56-16,18-12 0 16,7-6 32-16,25-19 32 31,7-6-8-31,11-23 8 0,-1-2-4 0,1-29-16 16,-1 4 4-16,-6-19 56 15,-11 15-28-15,-15-15 148 16,-6 9-96-16,-21-10 84 15,-4 11-96-15,-22-4 28 16,5 3-52-16,-19 15-112 16,8 14 40-16,-14 15-196 15,0 9 128-15,-1 19-324 16,8 13 236-16</inkml:trace>
  <inkml:trace contextRef="#ctx0" brushRef="#br0" timeOffset="84601.981">13660 15025 1456 0,'28'-10'536'0,"-28"10"-416"0,7 0-32 16,-7 0 248-16,0-3-200 0,-7-6 116 31,3 2-152-31,-10 4 52 16,0-3-88-16,-11 6 8 15,4 0-40-15,-14 9-40 0,3 7 4 0,-14 12-28 16,7 1 20-16,-13 33-12 16,6 1 12-16,7 9-88 15,11-3 52-15,21 0 4 16,14-16 28-16,17-15 72 16,8-3-28-16,14-23 68 15,3-12-56-15,18-19 64 16,0-6-64-16,0-28 72 15,-10 6-64-15,-22-25 52 16,-7 18-56-16,-28-15-12 16,-7 13-20-16,-31-7-64 15,-1 13 28-15,-28 12-244 16,7 23 148-16,-25 27-612 16,15 10 412-16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7739" cy="4694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229" tIns="47114" rIns="94229" bIns="47114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Times New Roman" pitchFamily="-111" charset="0"/>
                <a:ea typeface="ＭＳ Ｐゴシック" pitchFamily="-111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891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3092" y="0"/>
            <a:ext cx="3077739" cy="4694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229" tIns="47114" rIns="94229" bIns="47114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 New Roman" pitchFamily="-111" charset="0"/>
                <a:ea typeface="ＭＳ Ｐゴシック" pitchFamily="-111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22275" y="704850"/>
            <a:ext cx="6257925" cy="35194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10248" y="4459526"/>
            <a:ext cx="5681980" cy="4224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229" tIns="47114" rIns="94229" bIns="4711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891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917422"/>
            <a:ext cx="3077739" cy="4694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229" tIns="47114" rIns="94229" bIns="47114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Times New Roman" pitchFamily="-111" charset="0"/>
                <a:ea typeface="ＭＳ Ｐゴシック" pitchFamily="-111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891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3092" y="8917422"/>
            <a:ext cx="3077739" cy="4694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229" tIns="47114" rIns="94229" bIns="47114" numCol="1" anchor="b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Times New Roman" pitchFamily="18" charset="0"/>
              </a:defRPr>
            </a:lvl1pPr>
          </a:lstStyle>
          <a:p>
            <a:pPr>
              <a:defRPr/>
            </a:pPr>
            <a:fld id="{5F7BB2DA-54D9-453E-9858-28E36FF847D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13918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MS PGothic" pitchFamily="34" charset="-128"/>
        <a:cs typeface="MS PGothic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MS PGothic" pitchFamily="34" charset="-128"/>
        <a:cs typeface="MS PGothic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MS PGothic" pitchFamily="34" charset="-128"/>
        <a:cs typeface="MS PGothic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MS PGothic" pitchFamily="34" charset="-128"/>
        <a:cs typeface="MS PGothic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MS PGothic" pitchFamily="34" charset="-128"/>
        <a:cs typeface="MS PGothic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5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1pPr>
            <a:lvl2pPr marL="765610" indent="-294465" eaLnBrk="0" hangingPunct="0">
              <a:defRPr sz="25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2pPr>
            <a:lvl3pPr marL="1177862" indent="-235572" eaLnBrk="0" hangingPunct="0">
              <a:defRPr sz="25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3pPr>
            <a:lvl4pPr marL="1649006" indent="-235572" eaLnBrk="0" hangingPunct="0">
              <a:defRPr sz="25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4pPr>
            <a:lvl5pPr marL="2120151" indent="-235572" eaLnBrk="0" hangingPunct="0">
              <a:defRPr sz="25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5pPr>
            <a:lvl6pPr marL="2591295" indent="-235572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6pPr>
            <a:lvl7pPr marL="3062440" indent="-235572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7pPr>
            <a:lvl8pPr marL="3533585" indent="-235572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8pPr>
            <a:lvl9pPr marL="4004729" indent="-235572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9pPr>
          </a:lstStyle>
          <a:p>
            <a:pPr eaLnBrk="1" hangingPunct="1"/>
            <a:fld id="{6E785F36-1DE0-4BCA-B422-D0A74072D5D4}" type="slidenum">
              <a:rPr lang="en-US" sz="1200">
                <a:latin typeface="Times New Roman" pitchFamily="18" charset="0"/>
              </a:rPr>
              <a:pPr eaLnBrk="1" hangingPunct="1"/>
              <a:t>1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22275" y="704850"/>
            <a:ext cx="6257925" cy="3519488"/>
          </a:xfrm>
          <a:ln/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1088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5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1pPr>
            <a:lvl2pPr marL="765610" indent="-294465" eaLnBrk="0" hangingPunct="0">
              <a:defRPr sz="25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2pPr>
            <a:lvl3pPr marL="1177862" indent="-235572" eaLnBrk="0" hangingPunct="0">
              <a:defRPr sz="25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3pPr>
            <a:lvl4pPr marL="1649006" indent="-235572" eaLnBrk="0" hangingPunct="0">
              <a:defRPr sz="25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4pPr>
            <a:lvl5pPr marL="2120151" indent="-235572" eaLnBrk="0" hangingPunct="0">
              <a:defRPr sz="25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5pPr>
            <a:lvl6pPr marL="2591295" indent="-235572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6pPr>
            <a:lvl7pPr marL="3062440" indent="-235572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7pPr>
            <a:lvl8pPr marL="3533585" indent="-235572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8pPr>
            <a:lvl9pPr marL="4004729" indent="-235572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9pPr>
          </a:lstStyle>
          <a:p>
            <a:pPr eaLnBrk="1" hangingPunct="1"/>
            <a:fld id="{B9F8479E-7AC7-4818-9C07-06CDEF648617}" type="slidenum">
              <a:rPr lang="en-US" sz="1200">
                <a:latin typeface="Times New Roman" pitchFamily="18" charset="0"/>
              </a:rPr>
              <a:pPr eaLnBrk="1" hangingPunct="1"/>
              <a:t>22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22275" y="704850"/>
            <a:ext cx="6257925" cy="3519488"/>
          </a:xfrm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9842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5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1pPr>
            <a:lvl2pPr marL="765610" indent="-294465" eaLnBrk="0" hangingPunct="0">
              <a:defRPr sz="25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2pPr>
            <a:lvl3pPr marL="1177862" indent="-235572" eaLnBrk="0" hangingPunct="0">
              <a:defRPr sz="25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3pPr>
            <a:lvl4pPr marL="1649006" indent="-235572" eaLnBrk="0" hangingPunct="0">
              <a:defRPr sz="25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4pPr>
            <a:lvl5pPr marL="2120151" indent="-235572" eaLnBrk="0" hangingPunct="0">
              <a:defRPr sz="25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5pPr>
            <a:lvl6pPr marL="2591295" indent="-235572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6pPr>
            <a:lvl7pPr marL="3062440" indent="-235572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7pPr>
            <a:lvl8pPr marL="3533585" indent="-235572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8pPr>
            <a:lvl9pPr marL="4004729" indent="-235572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9pPr>
          </a:lstStyle>
          <a:p>
            <a:pPr eaLnBrk="1" hangingPunct="1"/>
            <a:fld id="{E52EA675-8AED-43F4-90CE-E1AC1B1176FC}" type="slidenum">
              <a:rPr lang="en-US" sz="1200">
                <a:latin typeface="Times New Roman" pitchFamily="18" charset="0"/>
              </a:rPr>
              <a:pPr eaLnBrk="1" hangingPunct="1"/>
              <a:t>23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450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22275" y="704850"/>
            <a:ext cx="6257925" cy="3519488"/>
          </a:xfrm>
          <a:ln/>
        </p:spPr>
      </p:sp>
      <p:sp>
        <p:nvSpPr>
          <p:cNvPr id="450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4657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2275" y="704850"/>
            <a:ext cx="6257925" cy="35194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0 – 0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1 – 10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2 – 36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F7BB2DA-54D9-453E-9858-28E36FF847D4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607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5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1pPr>
            <a:lvl2pPr marL="765610" indent="-294465" eaLnBrk="0" hangingPunct="0">
              <a:defRPr sz="25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2pPr>
            <a:lvl3pPr marL="1177862" indent="-235572" eaLnBrk="0" hangingPunct="0">
              <a:defRPr sz="25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3pPr>
            <a:lvl4pPr marL="1649006" indent="-235572" eaLnBrk="0" hangingPunct="0">
              <a:defRPr sz="25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4pPr>
            <a:lvl5pPr marL="2120151" indent="-235572" eaLnBrk="0" hangingPunct="0">
              <a:defRPr sz="25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5pPr>
            <a:lvl6pPr marL="2591295" indent="-235572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6pPr>
            <a:lvl7pPr marL="3062440" indent="-235572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7pPr>
            <a:lvl8pPr marL="3533585" indent="-235572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8pPr>
            <a:lvl9pPr marL="4004729" indent="-235572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9pPr>
          </a:lstStyle>
          <a:p>
            <a:pPr eaLnBrk="1" hangingPunct="1"/>
            <a:fld id="{136F63B6-FBBE-4BF3-920C-F72F4A4D2EA0}" type="slidenum">
              <a:rPr lang="en-US" sz="1200">
                <a:latin typeface="Times New Roman" pitchFamily="18" charset="0"/>
              </a:rPr>
              <a:pPr eaLnBrk="1" hangingPunct="1"/>
              <a:t>26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419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22275" y="704850"/>
            <a:ext cx="6257925" cy="3519488"/>
          </a:xfrm>
          <a:ln/>
        </p:spPr>
      </p:sp>
      <p:sp>
        <p:nvSpPr>
          <p:cNvPr id="419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3397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5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1pPr>
            <a:lvl2pPr marL="765610" indent="-294465" eaLnBrk="0" hangingPunct="0">
              <a:defRPr sz="25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2pPr>
            <a:lvl3pPr marL="1177862" indent="-235572" eaLnBrk="0" hangingPunct="0">
              <a:defRPr sz="25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3pPr>
            <a:lvl4pPr marL="1649006" indent="-235572" eaLnBrk="0" hangingPunct="0">
              <a:defRPr sz="25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4pPr>
            <a:lvl5pPr marL="2120151" indent="-235572" eaLnBrk="0" hangingPunct="0">
              <a:defRPr sz="25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5pPr>
            <a:lvl6pPr marL="2591295" indent="-235572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6pPr>
            <a:lvl7pPr marL="3062440" indent="-235572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7pPr>
            <a:lvl8pPr marL="3533585" indent="-235572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8pPr>
            <a:lvl9pPr marL="4004729" indent="-235572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9pPr>
          </a:lstStyle>
          <a:p>
            <a:pPr eaLnBrk="1" hangingPunct="1"/>
            <a:fld id="{BE40585A-0AD5-4384-BE9A-93A012EBA00B}" type="slidenum">
              <a:rPr lang="en-US" sz="1200">
                <a:latin typeface="Times New Roman" pitchFamily="18" charset="0"/>
              </a:rPr>
              <a:pPr eaLnBrk="1" hangingPunct="1"/>
              <a:t>29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22275" y="704850"/>
            <a:ext cx="6257925" cy="3519488"/>
          </a:xfrm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2936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22275" y="704850"/>
            <a:ext cx="6257925" cy="3519488"/>
          </a:xfrm>
          <a:ln/>
        </p:spPr>
      </p:sp>
      <p:sp>
        <p:nvSpPr>
          <p:cNvPr id="4915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b="1"/>
              <a:t>Grading rules</a:t>
            </a:r>
          </a:p>
          <a:p>
            <a:r>
              <a:rPr lang="en-US"/>
              <a:t>If more than 2 diamonds, take off 2 points.</a:t>
            </a:r>
          </a:p>
          <a:p>
            <a:r>
              <a:rPr lang="en-US"/>
              <a:t>If no end circle for each diamond, take off 1 point</a:t>
            </a:r>
          </a:p>
        </p:txBody>
      </p:sp>
      <p:sp>
        <p:nvSpPr>
          <p:cNvPr id="4915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5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1pPr>
            <a:lvl2pPr marL="765610" indent="-294465" eaLnBrk="0" hangingPunct="0">
              <a:defRPr sz="25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2pPr>
            <a:lvl3pPr marL="1177862" indent="-235572" eaLnBrk="0" hangingPunct="0">
              <a:defRPr sz="25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3pPr>
            <a:lvl4pPr marL="1649006" indent="-235572" eaLnBrk="0" hangingPunct="0">
              <a:defRPr sz="25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4pPr>
            <a:lvl5pPr marL="2120151" indent="-235572" eaLnBrk="0" hangingPunct="0">
              <a:defRPr sz="25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5pPr>
            <a:lvl6pPr marL="2591295" indent="-235572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6pPr>
            <a:lvl7pPr marL="3062440" indent="-235572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7pPr>
            <a:lvl8pPr marL="3533585" indent="-235572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8pPr>
            <a:lvl9pPr marL="4004729" indent="-235572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9pPr>
          </a:lstStyle>
          <a:p>
            <a:pPr eaLnBrk="1" hangingPunct="1"/>
            <a:fld id="{465A4D9C-CEEC-45DC-961D-3F0B015A35BA}" type="slidenum">
              <a:rPr lang="en-US" sz="1200">
                <a:latin typeface="Times New Roman" pitchFamily="18" charset="0"/>
              </a:rPr>
              <a:pPr eaLnBrk="1" hangingPunct="1"/>
              <a:t>31</a:t>
            </a:fld>
            <a:endParaRPr lang="en-US" sz="120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1385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22275" y="704850"/>
            <a:ext cx="6257925" cy="3519488"/>
          </a:xfrm>
          <a:ln/>
        </p:spPr>
      </p:sp>
      <p:sp>
        <p:nvSpPr>
          <p:cNvPr id="5017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b="1"/>
              <a:t>Grading rules</a:t>
            </a:r>
          </a:p>
          <a:p>
            <a:r>
              <a:rPr lang="en-US"/>
              <a:t>Should be three diamonds. If not, take off 2 points.</a:t>
            </a:r>
          </a:p>
          <a:p>
            <a:r>
              <a:rPr lang="en-US"/>
              <a:t>If no end circle for each diamond, take off 1 point</a:t>
            </a:r>
          </a:p>
        </p:txBody>
      </p:sp>
      <p:sp>
        <p:nvSpPr>
          <p:cNvPr id="5018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5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1pPr>
            <a:lvl2pPr marL="765610" indent="-294465" eaLnBrk="0" hangingPunct="0">
              <a:defRPr sz="25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2pPr>
            <a:lvl3pPr marL="1177862" indent="-235572" eaLnBrk="0" hangingPunct="0">
              <a:defRPr sz="25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3pPr>
            <a:lvl4pPr marL="1649006" indent="-235572" eaLnBrk="0" hangingPunct="0">
              <a:defRPr sz="25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4pPr>
            <a:lvl5pPr marL="2120151" indent="-235572" eaLnBrk="0" hangingPunct="0">
              <a:defRPr sz="25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5pPr>
            <a:lvl6pPr marL="2591295" indent="-235572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6pPr>
            <a:lvl7pPr marL="3062440" indent="-235572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7pPr>
            <a:lvl8pPr marL="3533585" indent="-235572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8pPr>
            <a:lvl9pPr marL="4004729" indent="-235572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9pPr>
          </a:lstStyle>
          <a:p>
            <a:pPr eaLnBrk="1" hangingPunct="1"/>
            <a:fld id="{60277AA7-BE4C-4591-BAEF-C877F03B6F19}" type="slidenum">
              <a:rPr lang="en-US" sz="1200">
                <a:latin typeface="Times New Roman" pitchFamily="18" charset="0"/>
              </a:rPr>
              <a:pPr eaLnBrk="1" hangingPunct="1"/>
              <a:t>32</a:t>
            </a:fld>
            <a:endParaRPr lang="en-US" sz="120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31917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5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1pPr>
            <a:lvl2pPr marL="777247" indent="-298941" eaLnBrk="0" hangingPunct="0">
              <a:defRPr sz="25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2pPr>
            <a:lvl3pPr marL="1195765" indent="-239153" eaLnBrk="0" hangingPunct="0">
              <a:defRPr sz="25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3pPr>
            <a:lvl4pPr marL="1674071" indent="-239153" eaLnBrk="0" hangingPunct="0">
              <a:defRPr sz="25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4pPr>
            <a:lvl5pPr marL="2152376" indent="-239153" eaLnBrk="0" hangingPunct="0">
              <a:defRPr sz="25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5pPr>
            <a:lvl6pPr marL="2630683" indent="-2391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6pPr>
            <a:lvl7pPr marL="3108989" indent="-2391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7pPr>
            <a:lvl8pPr marL="3587295" indent="-2391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8pPr>
            <a:lvl9pPr marL="4065601" indent="-2391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9pPr>
          </a:lstStyle>
          <a:p>
            <a:pPr eaLnBrk="1" hangingPunct="1"/>
            <a:fld id="{0A111FBB-6BB2-447B-8934-E2FE2996CC69}" type="slidenum">
              <a:rPr lang="en-US" sz="1200">
                <a:latin typeface="Times New Roman" pitchFamily="18" charset="0"/>
              </a:rPr>
              <a:pPr eaLnBrk="1" hangingPunct="1"/>
              <a:t>33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39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22275" y="704850"/>
            <a:ext cx="6257925" cy="3519488"/>
          </a:xfrm>
          <a:ln/>
        </p:spPr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6461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5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1pPr>
            <a:lvl2pPr marL="765610" indent="-294465" eaLnBrk="0" hangingPunct="0">
              <a:defRPr sz="25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2pPr>
            <a:lvl3pPr marL="1177862" indent="-235572" eaLnBrk="0" hangingPunct="0">
              <a:defRPr sz="25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3pPr>
            <a:lvl4pPr marL="1649006" indent="-235572" eaLnBrk="0" hangingPunct="0">
              <a:defRPr sz="25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4pPr>
            <a:lvl5pPr marL="2120151" indent="-235572" eaLnBrk="0" hangingPunct="0">
              <a:defRPr sz="25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5pPr>
            <a:lvl6pPr marL="2591295" indent="-235572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6pPr>
            <a:lvl7pPr marL="3062440" indent="-235572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7pPr>
            <a:lvl8pPr marL="3533585" indent="-235572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8pPr>
            <a:lvl9pPr marL="4004729" indent="-235572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9pPr>
          </a:lstStyle>
          <a:p>
            <a:pPr eaLnBrk="1" hangingPunct="1"/>
            <a:fld id="{A508C753-BAD9-48A7-9324-39719FC7DAA5}" type="slidenum">
              <a:rPr lang="en-US" sz="1200">
                <a:latin typeface="Times New Roman" pitchFamily="18" charset="0"/>
              </a:rPr>
              <a:pPr eaLnBrk="1" hangingPunct="1"/>
              <a:t>10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32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22275" y="704850"/>
            <a:ext cx="6257925" cy="3519488"/>
          </a:xfrm>
          <a:ln/>
        </p:spPr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0694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5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1pPr>
            <a:lvl2pPr marL="765610" indent="-294465" eaLnBrk="0" hangingPunct="0">
              <a:defRPr sz="25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2pPr>
            <a:lvl3pPr marL="1177862" indent="-235572" eaLnBrk="0" hangingPunct="0">
              <a:defRPr sz="25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3pPr>
            <a:lvl4pPr marL="1649006" indent="-235572" eaLnBrk="0" hangingPunct="0">
              <a:defRPr sz="25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4pPr>
            <a:lvl5pPr marL="2120151" indent="-235572" eaLnBrk="0" hangingPunct="0">
              <a:defRPr sz="25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5pPr>
            <a:lvl6pPr marL="2591295" indent="-235572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6pPr>
            <a:lvl7pPr marL="3062440" indent="-235572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7pPr>
            <a:lvl8pPr marL="3533585" indent="-235572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8pPr>
            <a:lvl9pPr marL="4004729" indent="-235572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9pPr>
          </a:lstStyle>
          <a:p>
            <a:pPr eaLnBrk="1" hangingPunct="1"/>
            <a:fld id="{5D4BAEFF-CA00-4FF8-A48B-1491C33643CE}" type="slidenum">
              <a:rPr lang="en-US" sz="1200">
                <a:latin typeface="Times New Roman" pitchFamily="18" charset="0"/>
              </a:rPr>
              <a:pPr eaLnBrk="1" hangingPunct="1"/>
              <a:t>12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337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22275" y="704850"/>
            <a:ext cx="6257925" cy="3519488"/>
          </a:xfrm>
          <a:ln/>
        </p:spPr>
      </p:sp>
      <p:sp>
        <p:nvSpPr>
          <p:cNvPr id="337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3944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5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1pPr>
            <a:lvl2pPr marL="765610" indent="-294465" eaLnBrk="0" hangingPunct="0">
              <a:defRPr sz="25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2pPr>
            <a:lvl3pPr marL="1177862" indent="-235572" eaLnBrk="0" hangingPunct="0">
              <a:defRPr sz="25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3pPr>
            <a:lvl4pPr marL="1649006" indent="-235572" eaLnBrk="0" hangingPunct="0">
              <a:defRPr sz="25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4pPr>
            <a:lvl5pPr marL="2120151" indent="-235572" eaLnBrk="0" hangingPunct="0">
              <a:defRPr sz="25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5pPr>
            <a:lvl6pPr marL="2591295" indent="-235572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6pPr>
            <a:lvl7pPr marL="3062440" indent="-235572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7pPr>
            <a:lvl8pPr marL="3533585" indent="-235572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8pPr>
            <a:lvl9pPr marL="4004729" indent="-235572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9pPr>
          </a:lstStyle>
          <a:p>
            <a:pPr eaLnBrk="1" hangingPunct="1"/>
            <a:fld id="{5EA7928A-866C-4003-978A-CF7CCC76A9D5}" type="slidenum">
              <a:rPr lang="en-US" sz="1200">
                <a:latin typeface="Times New Roman" pitchFamily="18" charset="0"/>
              </a:rPr>
              <a:pPr eaLnBrk="1" hangingPunct="1"/>
              <a:t>13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35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22275" y="704850"/>
            <a:ext cx="6257925" cy="3519488"/>
          </a:xfrm>
          <a:ln/>
        </p:spPr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3007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5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1pPr>
            <a:lvl2pPr marL="765610" indent="-294465" eaLnBrk="0" hangingPunct="0">
              <a:defRPr sz="25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2pPr>
            <a:lvl3pPr marL="1177862" indent="-235572" eaLnBrk="0" hangingPunct="0">
              <a:defRPr sz="25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3pPr>
            <a:lvl4pPr marL="1649006" indent="-235572" eaLnBrk="0" hangingPunct="0">
              <a:defRPr sz="25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4pPr>
            <a:lvl5pPr marL="2120151" indent="-235572" eaLnBrk="0" hangingPunct="0">
              <a:defRPr sz="25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5pPr>
            <a:lvl6pPr marL="2591295" indent="-235572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6pPr>
            <a:lvl7pPr marL="3062440" indent="-235572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7pPr>
            <a:lvl8pPr marL="3533585" indent="-235572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8pPr>
            <a:lvl9pPr marL="4004729" indent="-235572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9pPr>
          </a:lstStyle>
          <a:p>
            <a:pPr eaLnBrk="1" hangingPunct="1"/>
            <a:fld id="{C1081073-B7D1-41ED-B70D-8F505136FD44}" type="slidenum">
              <a:rPr lang="en-US" sz="1200">
                <a:latin typeface="Times New Roman" pitchFamily="18" charset="0"/>
              </a:rPr>
              <a:pPr eaLnBrk="1" hangingPunct="1"/>
              <a:t>14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368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22275" y="704850"/>
            <a:ext cx="6257925" cy="3519488"/>
          </a:xfrm>
          <a:ln/>
        </p:spPr>
      </p:sp>
      <p:sp>
        <p:nvSpPr>
          <p:cNvPr id="368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0150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5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1pPr>
            <a:lvl2pPr marL="777247" indent="-298941" eaLnBrk="0" hangingPunct="0">
              <a:defRPr sz="25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2pPr>
            <a:lvl3pPr marL="1195765" indent="-239153" eaLnBrk="0" hangingPunct="0">
              <a:defRPr sz="25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3pPr>
            <a:lvl4pPr marL="1674071" indent="-239153" eaLnBrk="0" hangingPunct="0">
              <a:defRPr sz="25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4pPr>
            <a:lvl5pPr marL="2152376" indent="-239153" eaLnBrk="0" hangingPunct="0">
              <a:defRPr sz="25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5pPr>
            <a:lvl6pPr marL="2630683" indent="-2391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6pPr>
            <a:lvl7pPr marL="3108989" indent="-2391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7pPr>
            <a:lvl8pPr marL="3587295" indent="-2391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8pPr>
            <a:lvl9pPr marL="4065601" indent="-2391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9pPr>
          </a:lstStyle>
          <a:p>
            <a:pPr eaLnBrk="1" hangingPunct="1"/>
            <a:fld id="{0A111FBB-6BB2-447B-8934-E2FE2996CC69}" type="slidenum">
              <a:rPr lang="en-US" sz="1200">
                <a:latin typeface="Times New Roman" pitchFamily="18" charset="0"/>
              </a:rPr>
              <a:pPr eaLnBrk="1" hangingPunct="1"/>
              <a:t>15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39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22275" y="704850"/>
            <a:ext cx="6257925" cy="3519488"/>
          </a:xfrm>
          <a:ln/>
        </p:spPr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3843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5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1pPr>
            <a:lvl2pPr marL="777247" indent="-298941" eaLnBrk="0" hangingPunct="0">
              <a:defRPr sz="25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2pPr>
            <a:lvl3pPr marL="1195765" indent="-239153" eaLnBrk="0" hangingPunct="0">
              <a:defRPr sz="25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3pPr>
            <a:lvl4pPr marL="1674071" indent="-239153" eaLnBrk="0" hangingPunct="0">
              <a:defRPr sz="25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4pPr>
            <a:lvl5pPr marL="2152376" indent="-239153" eaLnBrk="0" hangingPunct="0">
              <a:defRPr sz="25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5pPr>
            <a:lvl6pPr marL="2630683" indent="-2391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6pPr>
            <a:lvl7pPr marL="3108989" indent="-2391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7pPr>
            <a:lvl8pPr marL="3587295" indent="-2391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8pPr>
            <a:lvl9pPr marL="4065601" indent="-2391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9pPr>
          </a:lstStyle>
          <a:p>
            <a:pPr eaLnBrk="1" hangingPunct="1"/>
            <a:fld id="{31D74DE8-135F-492F-988D-FABBE1D8F97A}" type="slidenum">
              <a:rPr lang="en-US" sz="1200">
                <a:latin typeface="Times New Roman" pitchFamily="18" charset="0"/>
              </a:rPr>
              <a:pPr eaLnBrk="1" hangingPunct="1"/>
              <a:t>16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38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22275" y="704850"/>
            <a:ext cx="6257925" cy="3519488"/>
          </a:xfrm>
          <a:ln/>
        </p:spPr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6391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like to use a google poll to allow the students to indicate when they are done. The poll consists of two answers: 1. Yes I’m done, 2. Move on without 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F7BB2DA-54D9-453E-9858-28E36FF847D4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0759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5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1pPr>
            <a:lvl2pPr marL="765610" indent="-294465" eaLnBrk="0" hangingPunct="0">
              <a:defRPr sz="25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2pPr>
            <a:lvl3pPr marL="1177862" indent="-235572" eaLnBrk="0" hangingPunct="0">
              <a:defRPr sz="25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3pPr>
            <a:lvl4pPr marL="1649006" indent="-235572" eaLnBrk="0" hangingPunct="0">
              <a:defRPr sz="25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4pPr>
            <a:lvl5pPr marL="2120151" indent="-235572" eaLnBrk="0" hangingPunct="0">
              <a:defRPr sz="25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5pPr>
            <a:lvl6pPr marL="2591295" indent="-235572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6pPr>
            <a:lvl7pPr marL="3062440" indent="-235572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7pPr>
            <a:lvl8pPr marL="3533585" indent="-235572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8pPr>
            <a:lvl9pPr marL="4004729" indent="-235572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9pPr>
          </a:lstStyle>
          <a:p>
            <a:pPr eaLnBrk="1" hangingPunct="1"/>
            <a:fld id="{4DE07EF1-084C-45EF-A516-CB1204DCFC24}" type="slidenum">
              <a:rPr lang="en-US" sz="1200">
                <a:latin typeface="Times New Roman" pitchFamily="18" charset="0"/>
              </a:rPr>
              <a:pPr eaLnBrk="1" hangingPunct="1"/>
              <a:t>21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43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22275" y="704850"/>
            <a:ext cx="6257925" cy="3519488"/>
          </a:xfrm>
          <a:ln/>
        </p:spPr>
      </p:sp>
      <p:sp>
        <p:nvSpPr>
          <p:cNvPr id="430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5498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725A162-BE5B-47B9-930B-553B9F7C2BA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13676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DD84476-D9D2-4786-A245-C52AC4CF5B20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8449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B13C311-84DD-418A-ABC2-8793682D217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9579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6E6B12-CFAE-4955-9285-10DA08CA4524}" type="datetimeFigureOut">
              <a:rPr lang="en-US" smtClean="0"/>
              <a:t>2020-02-05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AB72D-C9C0-44CE-A26D-2250B7E61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7875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6E6B12-CFAE-4955-9285-10DA08CA4524}" type="datetimeFigureOut">
              <a:rPr lang="en-US" smtClean="0"/>
              <a:t>2020-02-05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AB72D-C9C0-44CE-A26D-2250B7E61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813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6E6B12-CFAE-4955-9285-10DA08CA4524}" type="datetimeFigureOut">
              <a:rPr lang="en-US" smtClean="0"/>
              <a:t>2020-02-05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AB72D-C9C0-44CE-A26D-2250B7E61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8856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6E6B12-CFAE-4955-9285-10DA08CA4524}" type="datetimeFigureOut">
              <a:rPr lang="en-US" smtClean="0"/>
              <a:t>2020-02-05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AB72D-C9C0-44CE-A26D-2250B7E61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03072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6E6B12-CFAE-4955-9285-10DA08CA4524}" type="datetimeFigureOut">
              <a:rPr lang="en-US" smtClean="0"/>
              <a:t>2020-02-05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AB72D-C9C0-44CE-A26D-2250B7E61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86200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6E6B12-CFAE-4955-9285-10DA08CA4524}" type="datetimeFigureOut">
              <a:rPr lang="en-US" smtClean="0"/>
              <a:t>2020-02-05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AB72D-C9C0-44CE-A26D-2250B7E61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50570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6E6B12-CFAE-4955-9285-10DA08CA4524}" type="datetimeFigureOut">
              <a:rPr lang="en-US" smtClean="0"/>
              <a:t>2020-02-05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AB72D-C9C0-44CE-A26D-2250B7E61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28822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6E6B12-CFAE-4955-9285-10DA08CA4524}" type="datetimeFigureOut">
              <a:rPr lang="en-US" smtClean="0"/>
              <a:t>2020-02-05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AB72D-C9C0-44CE-A26D-2250B7E61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7672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1B47A29-BF9C-4F88-94BA-B1785E1D8F6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65008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6E6B12-CFAE-4955-9285-10DA08CA4524}" type="datetimeFigureOut">
              <a:rPr lang="en-US" smtClean="0"/>
              <a:t>2020-02-05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AB72D-C9C0-44CE-A26D-2250B7E61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77741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6E6B12-CFAE-4955-9285-10DA08CA4524}" type="datetimeFigureOut">
              <a:rPr lang="en-US" smtClean="0"/>
              <a:t>2020-02-05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AB72D-C9C0-44CE-A26D-2250B7E61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63932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6E6B12-CFAE-4955-9285-10DA08CA4524}" type="datetimeFigureOut">
              <a:rPr lang="en-US" smtClean="0"/>
              <a:t>2020-02-05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AB72D-C9C0-44CE-A26D-2250B7E61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96954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F15BC9B-63B5-4AD8-B39D-FC56916C972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24742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3258AA6-25D2-48AB-B1AE-F9988FBE59E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8108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95F59D6-02E8-41A0-BA19-785CA9A28655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8917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121B99-4DC1-47F5-BA69-CAB1129F932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8486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F3AAE79-7718-45BF-A992-3B5236A3CDB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6795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60005715-C884-44EC-B8C0-90B1DA9FA905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2217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2EE649-C0C4-45AD-A7AD-606987842AB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8993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AFBA3934-7129-459B-90C5-ADFB01E8DD4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04525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2" r:id="rId1"/>
    <p:sldLayoutId id="2147483973" r:id="rId2"/>
    <p:sldLayoutId id="2147483974" r:id="rId3"/>
    <p:sldLayoutId id="2147483975" r:id="rId4"/>
    <p:sldLayoutId id="2147483976" r:id="rId5"/>
    <p:sldLayoutId id="2147483977" r:id="rId6"/>
    <p:sldLayoutId id="2147483978" r:id="rId7"/>
    <p:sldLayoutId id="2147483979" r:id="rId8"/>
    <p:sldLayoutId id="2147483980" r:id="rId9"/>
    <p:sldLayoutId id="2147483981" r:id="rId10"/>
    <p:sldLayoutId id="2147483982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6E6B12-CFAE-4955-9285-10DA08CA4524}" type="datetimeFigureOut">
              <a:rPr lang="en-US" smtClean="0"/>
              <a:t>2020-02-05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DAB72D-C9C0-44CE-A26D-2250B7E61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094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4" r:id="rId1"/>
    <p:sldLayoutId id="2147483985" r:id="rId2"/>
    <p:sldLayoutId id="2147483986" r:id="rId3"/>
    <p:sldLayoutId id="2147483987" r:id="rId4"/>
    <p:sldLayoutId id="2147483988" r:id="rId5"/>
    <p:sldLayoutId id="2147483989" r:id="rId6"/>
    <p:sldLayoutId id="2147483990" r:id="rId7"/>
    <p:sldLayoutId id="2147483991" r:id="rId8"/>
    <p:sldLayoutId id="2147483992" r:id="rId9"/>
    <p:sldLayoutId id="2147483993" r:id="rId10"/>
    <p:sldLayoutId id="214748399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microsoft.com/office/2007/relationships/hdphoto" Target="../media/hdphoto3.wdp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www.youtube.com/watch?v=k0xgjUhEG3U" TargetMode="Externa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customXml" Target="../ink/ink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customXml" Target="../ink/ink7.xml"/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4" Type="http://schemas.microsoft.com/office/2007/relationships/hdphoto" Target="../media/hdphoto4.wdp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customXml" Target="../ink/ink8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customXml" Target="../ink/ink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743200" y="1828800"/>
            <a:ext cx="6629400" cy="1143000"/>
          </a:xfrm>
        </p:spPr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4800" dirty="0">
                <a:ea typeface="+mj-ea"/>
              </a:rPr>
              <a:t>Flowcharts and Algorithms</a:t>
            </a:r>
          </a:p>
        </p:txBody>
      </p:sp>
      <p:sp>
        <p:nvSpPr>
          <p:cNvPr id="15362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743200" y="3581400"/>
            <a:ext cx="6477000" cy="1600200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ea typeface="+mn-ea"/>
              </a:rPr>
              <a:t>Visually Representing Process Logic</a:t>
            </a:r>
          </a:p>
        </p:txBody>
      </p:sp>
      <p:sp>
        <p:nvSpPr>
          <p:cNvPr id="6148" name="Rectangle 16"/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9pPr>
          </a:lstStyle>
          <a:p>
            <a:pPr eaLnBrk="1" hangingPunct="1"/>
            <a:fld id="{16425BFD-F271-4E70-AF5D-9951EA71A26D}" type="slidenum">
              <a:rPr lang="en-US" sz="1400">
                <a:solidFill>
                  <a:srgbClr val="FFFFFF"/>
                </a:solidFill>
              </a:rPr>
              <a:pPr eaLnBrk="1" hangingPunct="1"/>
              <a:t>1</a:t>
            </a:fld>
            <a:endParaRPr lang="en-US" sz="1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>
                <a:latin typeface="Arial Black" pitchFamily="-111" charset="0"/>
                <a:ea typeface="+mj-ea"/>
              </a:rPr>
              <a:t>Why Do Flowcharting?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z="3600" dirty="0"/>
              <a:t>Economical expression of process logic </a:t>
            </a:r>
            <a:br>
              <a:rPr lang="en-US" sz="3600" dirty="0"/>
            </a:br>
            <a:r>
              <a:rPr lang="en-US" sz="3600" dirty="0"/>
              <a:t>      </a:t>
            </a:r>
            <a:r>
              <a:rPr lang="ja-JP" altLang="en-US" sz="3600" dirty="0"/>
              <a:t>“</a:t>
            </a:r>
            <a:r>
              <a:rPr lang="en-US" altLang="ja-JP" sz="3600" dirty="0"/>
              <a:t>A picture is worth a thousand words.</a:t>
            </a:r>
            <a:r>
              <a:rPr lang="ja-JP" altLang="en-US" sz="3600" dirty="0"/>
              <a:t>”</a:t>
            </a:r>
            <a:endParaRPr lang="en-US" altLang="ja-JP" sz="3600" dirty="0"/>
          </a:p>
          <a:p>
            <a:pPr eaLnBrk="1" hangingPunct="1"/>
            <a:r>
              <a:rPr lang="en-US" sz="3600" dirty="0"/>
              <a:t>Independent of implementation</a:t>
            </a:r>
          </a:p>
          <a:p>
            <a:pPr lvl="1" eaLnBrk="1" hangingPunct="1"/>
            <a:r>
              <a:rPr lang="en-US" sz="3200" dirty="0"/>
              <a:t>Physical or logical processes</a:t>
            </a:r>
          </a:p>
          <a:p>
            <a:pPr lvl="1" eaLnBrk="1" hangingPunct="1"/>
            <a:r>
              <a:rPr lang="en-US" sz="3200" dirty="0"/>
              <a:t>Supports any programming environment</a:t>
            </a:r>
          </a:p>
          <a:p>
            <a:pPr eaLnBrk="1" hangingPunct="1"/>
            <a:r>
              <a:rPr lang="en-US" sz="3600" dirty="0"/>
              <a:t>Works well for technical and non-technical people.</a:t>
            </a:r>
          </a:p>
          <a:p>
            <a:pPr eaLnBrk="1" hangingPunct="1"/>
            <a:endParaRPr lang="en-US" sz="3600" dirty="0"/>
          </a:p>
        </p:txBody>
      </p:sp>
      <p:sp>
        <p:nvSpPr>
          <p:cNvPr id="7172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9pPr>
          </a:lstStyle>
          <a:p>
            <a:pPr eaLnBrk="1" hangingPunct="1"/>
            <a:fld id="{990DC0B2-813D-40E6-B829-55B9A47C2AE3}" type="slidenum">
              <a:rPr lang="en-US" sz="1400">
                <a:solidFill>
                  <a:srgbClr val="FFFFFF"/>
                </a:solidFill>
              </a:rPr>
              <a:pPr eaLnBrk="1" hangingPunct="1"/>
              <a:t>10</a:t>
            </a:fld>
            <a:endParaRPr lang="en-US" sz="140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71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71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1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1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1B47A29-BF9C-4F88-94BA-B1785E1D8F6E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 idx="4294967295"/>
          </p:nvPr>
        </p:nvSpPr>
        <p:spPr>
          <a:xfrm>
            <a:off x="1573496" y="126214"/>
            <a:ext cx="9448800" cy="1449387"/>
          </a:xfrm>
        </p:spPr>
        <p:txBody>
          <a:bodyPr>
            <a:normAutofit/>
          </a:bodyPr>
          <a:lstStyle/>
          <a:p>
            <a:r>
              <a:rPr lang="en-US" dirty="0"/>
              <a:t>Which of these will be understood by most people?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1200" y="1093008"/>
            <a:ext cx="6400800" cy="5206199"/>
          </a:xfrm>
          <a:prstGeom prst="rect">
            <a:avLst/>
          </a:prstGeom>
        </p:spPr>
      </p:pic>
      <p:pic>
        <p:nvPicPr>
          <p:cNvPr id="5" name="Picture 4" descr="http://fakeplus.com/pictures/mobile/jpg/-problem-solving-like-a-boss_20120529183203.jpg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042"/>
          <a:stretch/>
        </p:blipFill>
        <p:spPr bwMode="auto">
          <a:xfrm>
            <a:off x="0" y="1447800"/>
            <a:ext cx="6287957" cy="4723606"/>
          </a:xfrm>
          <a:prstGeom prst="rect">
            <a:avLst/>
          </a:prstGeom>
          <a:noFill/>
          <a:extLst>
            <a:ext uri="{909E8E84-426E-40dd-AFC4-6F175D3DCCD1}">
              <a14:hiddenFill xmlns:lc="http://schemas.openxmlformats.org/drawingml/2006/lockedCanvas" xmlns:a14="http://schemas.microsoft.com/office/drawing/2010/main" xmlns:xdr="http://schemas.openxmlformats.org/drawingml/2006/spreadsheetDrawing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10138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>
          <a:xfrm>
            <a:off x="1097280" y="286603"/>
            <a:ext cx="10637520" cy="1450757"/>
          </a:xfrm>
        </p:spPr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600" dirty="0">
                <a:latin typeface="Arial Black" pitchFamily="-111" charset="0"/>
                <a:ea typeface="+mj-ea"/>
              </a:rPr>
              <a:t>Where does Flowcharting Fit in the SDLC?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eaLnBrk="1" hangingPunct="1"/>
            <a:r>
              <a:rPr lang="en-US" sz="3600" b="1" dirty="0"/>
              <a:t>Planning</a:t>
            </a:r>
            <a:r>
              <a:rPr lang="en-US" sz="3600" dirty="0"/>
              <a:t>: to </a:t>
            </a:r>
            <a:r>
              <a:rPr lang="en-US" sz="3600" u="sng" dirty="0"/>
              <a:t>brainstorm</a:t>
            </a:r>
            <a:r>
              <a:rPr lang="en-US" sz="3600" dirty="0"/>
              <a:t> preliminary process logic</a:t>
            </a:r>
          </a:p>
          <a:p>
            <a:pPr eaLnBrk="1" hangingPunct="1"/>
            <a:r>
              <a:rPr lang="en-US" sz="3600" b="1" dirty="0"/>
              <a:t>Analysis</a:t>
            </a:r>
            <a:r>
              <a:rPr lang="en-US" sz="3600" dirty="0"/>
              <a:t>: to </a:t>
            </a:r>
            <a:r>
              <a:rPr lang="en-US" sz="3600" u="sng" dirty="0"/>
              <a:t>document</a:t>
            </a:r>
            <a:r>
              <a:rPr lang="en-US" sz="3600" dirty="0"/>
              <a:t> current process logic</a:t>
            </a:r>
          </a:p>
          <a:p>
            <a:pPr eaLnBrk="1" hangingPunct="1"/>
            <a:r>
              <a:rPr lang="en-US" sz="3600" b="1" dirty="0"/>
              <a:t>Design</a:t>
            </a:r>
            <a:r>
              <a:rPr lang="en-US" sz="3600" dirty="0"/>
              <a:t>: to </a:t>
            </a:r>
            <a:r>
              <a:rPr lang="en-US" sz="3600" u="sng" dirty="0"/>
              <a:t>communicate</a:t>
            </a:r>
            <a:r>
              <a:rPr lang="en-US" sz="3600" dirty="0"/>
              <a:t> logic to developers</a:t>
            </a:r>
          </a:p>
          <a:p>
            <a:pPr eaLnBrk="1" hangingPunct="1"/>
            <a:r>
              <a:rPr lang="en-US" sz="3600" b="1" dirty="0"/>
              <a:t>Development</a:t>
            </a:r>
            <a:r>
              <a:rPr lang="en-US" sz="3600" dirty="0"/>
              <a:t>: to </a:t>
            </a:r>
            <a:r>
              <a:rPr lang="en-US" sz="3600" u="sng" dirty="0"/>
              <a:t>translate</a:t>
            </a:r>
            <a:r>
              <a:rPr lang="en-US" sz="3600" dirty="0"/>
              <a:t> logic into code</a:t>
            </a:r>
          </a:p>
          <a:p>
            <a:pPr eaLnBrk="1" hangingPunct="1"/>
            <a:r>
              <a:rPr lang="en-US" sz="3600" b="1" dirty="0"/>
              <a:t>Testing</a:t>
            </a:r>
            <a:r>
              <a:rPr lang="en-US" sz="3600" dirty="0"/>
              <a:t>: to provide testers with </a:t>
            </a:r>
            <a:r>
              <a:rPr lang="en-US" sz="3600" u="sng" dirty="0"/>
              <a:t>scripts</a:t>
            </a:r>
          </a:p>
          <a:p>
            <a:pPr eaLnBrk="1" hangingPunct="1"/>
            <a:r>
              <a:rPr lang="en-US" sz="3600" b="1" dirty="0"/>
              <a:t>Implementation</a:t>
            </a:r>
            <a:r>
              <a:rPr lang="en-US" sz="3600" dirty="0"/>
              <a:t>: to </a:t>
            </a:r>
            <a:r>
              <a:rPr lang="en-US" sz="3600" u="sng" dirty="0"/>
              <a:t>communicate</a:t>
            </a:r>
            <a:r>
              <a:rPr lang="en-US" sz="3600" dirty="0"/>
              <a:t> with users</a:t>
            </a:r>
          </a:p>
          <a:p>
            <a:pPr eaLnBrk="1" hangingPunct="1"/>
            <a:r>
              <a:rPr lang="en-US" sz="3600" b="1" dirty="0"/>
              <a:t>Maintenance</a:t>
            </a:r>
            <a:r>
              <a:rPr lang="en-US" sz="3600" dirty="0"/>
              <a:t>: to call upon as </a:t>
            </a:r>
            <a:r>
              <a:rPr lang="en-US" sz="3600" u="sng" dirty="0"/>
              <a:t>documentation</a:t>
            </a:r>
          </a:p>
          <a:p>
            <a:pPr eaLnBrk="1" hangingPunct="1"/>
            <a:endParaRPr lang="en-US" sz="3600" dirty="0"/>
          </a:p>
          <a:p>
            <a:pPr eaLnBrk="1" hangingPunct="1"/>
            <a:endParaRPr lang="en-US" sz="3600" dirty="0"/>
          </a:p>
        </p:txBody>
      </p:sp>
      <p:sp>
        <p:nvSpPr>
          <p:cNvPr id="8196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9pPr>
          </a:lstStyle>
          <a:p>
            <a:pPr eaLnBrk="1" hangingPunct="1"/>
            <a:fld id="{40F1576A-D4C2-4032-9299-A51040C26C7D}" type="slidenum">
              <a:rPr lang="en-US" sz="1400">
                <a:solidFill>
                  <a:srgbClr val="FFFFFF"/>
                </a:solidFill>
              </a:rPr>
              <a:pPr eaLnBrk="1" hangingPunct="1"/>
              <a:t>12</a:t>
            </a:fld>
            <a:endParaRPr lang="en-US" sz="140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8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8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8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81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81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81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5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latin typeface="Arial Black" pitchFamily="-111" charset="0"/>
                <a:ea typeface="+mj-ea"/>
              </a:rPr>
              <a:t>Let’s flowchart: Problem 1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en-US" sz="3200" dirty="0">
                <a:cs typeface="Times New Roman" pitchFamily="18" charset="0"/>
              </a:rPr>
              <a:t>John Brown wants to find out how much money (the balance) he will have in his savings account after a certain number of years.  </a:t>
            </a:r>
          </a:p>
          <a:p>
            <a:pPr eaLnBrk="1" hangingPunct="1">
              <a:lnSpc>
                <a:spcPct val="80000"/>
              </a:lnSpc>
            </a:pPr>
            <a:r>
              <a:rPr lang="en-US" sz="3200" dirty="0">
                <a:cs typeface="Times New Roman" pitchFamily="18" charset="0"/>
              </a:rPr>
              <a:t>He knows: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800" dirty="0">
                <a:cs typeface="Times New Roman" pitchFamily="18" charset="0"/>
              </a:rPr>
              <a:t>The </a:t>
            </a:r>
            <a:r>
              <a:rPr lang="en-US" sz="2800" b="1" dirty="0">
                <a:solidFill>
                  <a:srgbClr val="FF0000"/>
                </a:solidFill>
                <a:cs typeface="Times New Roman" pitchFamily="18" charset="0"/>
              </a:rPr>
              <a:t>amount</a:t>
            </a:r>
            <a:r>
              <a:rPr lang="en-US" sz="2800" dirty="0">
                <a:cs typeface="Times New Roman" pitchFamily="18" charset="0"/>
              </a:rPr>
              <a:t> he will deposit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800" dirty="0">
                <a:cs typeface="Times New Roman" pitchFamily="18" charset="0"/>
              </a:rPr>
              <a:t>The </a:t>
            </a:r>
            <a:r>
              <a:rPr lang="en-US" sz="2800" b="1" dirty="0">
                <a:solidFill>
                  <a:srgbClr val="FF0000"/>
                </a:solidFill>
                <a:cs typeface="Times New Roman" pitchFamily="18" charset="0"/>
              </a:rPr>
              <a:t>interest rate</a:t>
            </a:r>
            <a:r>
              <a:rPr lang="en-US" sz="2800" dirty="0">
                <a:solidFill>
                  <a:srgbClr val="FF0000"/>
                </a:solidFill>
                <a:cs typeface="Times New Roman" pitchFamily="18" charset="0"/>
              </a:rPr>
              <a:t> </a:t>
            </a:r>
            <a:r>
              <a:rPr lang="en-US" sz="2800" dirty="0">
                <a:cs typeface="Times New Roman" pitchFamily="18" charset="0"/>
              </a:rPr>
              <a:t>he will receive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800" dirty="0">
                <a:cs typeface="Times New Roman" pitchFamily="18" charset="0"/>
              </a:rPr>
              <a:t>The </a:t>
            </a:r>
            <a:r>
              <a:rPr lang="en-US" sz="2800" b="1" dirty="0">
                <a:solidFill>
                  <a:srgbClr val="FF0000"/>
                </a:solidFill>
                <a:cs typeface="Times New Roman" pitchFamily="18" charset="0"/>
              </a:rPr>
              <a:t>number of years </a:t>
            </a:r>
            <a:r>
              <a:rPr lang="en-US" sz="2800" dirty="0">
                <a:cs typeface="Times New Roman" pitchFamily="18" charset="0"/>
              </a:rPr>
              <a:t>he will save his money </a:t>
            </a:r>
          </a:p>
          <a:p>
            <a:pPr lvl="1" eaLnBrk="1" hangingPunct="1">
              <a:lnSpc>
                <a:spcPct val="80000"/>
              </a:lnSpc>
            </a:pPr>
            <a:endParaRPr lang="en-US" sz="2800" dirty="0">
              <a:cs typeface="Times New Roman" pitchFamily="18" charset="0"/>
            </a:endParaRPr>
          </a:p>
          <a:p>
            <a:pPr lvl="1"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sz="2800" dirty="0">
                <a:cs typeface="Times New Roman" pitchFamily="18" charset="0"/>
              </a:rPr>
              <a:t>Assumption: interest is compounding</a:t>
            </a:r>
            <a:r>
              <a:rPr lang="en-US" sz="3200" dirty="0">
                <a:cs typeface="Times New Roman" pitchFamily="18" charset="0"/>
              </a:rPr>
              <a:t>.</a:t>
            </a:r>
          </a:p>
        </p:txBody>
      </p:sp>
      <p:sp>
        <p:nvSpPr>
          <p:cNvPr id="10244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9pPr>
          </a:lstStyle>
          <a:p>
            <a:pPr eaLnBrk="1" hangingPunct="1"/>
            <a:fld id="{61510991-C279-412A-909A-47A64645035F}" type="slidenum">
              <a:rPr lang="en-US" sz="1400">
                <a:solidFill>
                  <a:srgbClr val="FFFFFF"/>
                </a:solidFill>
              </a:rPr>
              <a:pPr eaLnBrk="1" hangingPunct="1"/>
              <a:t>13</a:t>
            </a:fld>
            <a:endParaRPr lang="en-US" sz="1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4400" dirty="0">
                <a:latin typeface="Arial Black" pitchFamily="-111" charset="0"/>
                <a:ea typeface="+mj-ea"/>
              </a:rPr>
              <a:t>Think Like A Computer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z="3600" u="sng" dirty="0"/>
              <a:t>First</a:t>
            </a:r>
            <a:r>
              <a:rPr lang="en-US" sz="3600" dirty="0"/>
              <a:t>:</a:t>
            </a:r>
          </a:p>
          <a:p>
            <a:pPr lvl="1" eaLnBrk="1" hangingPunct="1"/>
            <a:r>
              <a:rPr lang="en-US" sz="3200" dirty="0">
                <a:solidFill>
                  <a:srgbClr val="FF0000"/>
                </a:solidFill>
              </a:rPr>
              <a:t>Input</a:t>
            </a:r>
            <a:r>
              <a:rPr lang="en-US" sz="3200" dirty="0"/>
              <a:t> the data (it can do nothing without data)</a:t>
            </a:r>
          </a:p>
          <a:p>
            <a:pPr eaLnBrk="1" hangingPunct="1"/>
            <a:r>
              <a:rPr lang="en-US" sz="3600" u="sng" dirty="0"/>
              <a:t>Second</a:t>
            </a:r>
            <a:r>
              <a:rPr lang="en-US" sz="3600" dirty="0"/>
              <a:t>:</a:t>
            </a:r>
          </a:p>
          <a:p>
            <a:pPr lvl="1" eaLnBrk="1" hangingPunct="1"/>
            <a:r>
              <a:rPr lang="en-US" sz="3200" dirty="0"/>
              <a:t>Perform the algorithm (i.e., </a:t>
            </a:r>
            <a:r>
              <a:rPr lang="en-US" sz="3200" dirty="0">
                <a:solidFill>
                  <a:srgbClr val="FF0000"/>
                </a:solidFill>
              </a:rPr>
              <a:t>process </a:t>
            </a:r>
            <a:r>
              <a:rPr lang="en-US" sz="3200" dirty="0"/>
              <a:t>inputs)</a:t>
            </a:r>
          </a:p>
          <a:p>
            <a:pPr marL="547687" lvl="2" indent="0" eaLnBrk="1" hangingPunct="1">
              <a:buNone/>
            </a:pPr>
            <a:r>
              <a:rPr lang="en-US" sz="3400" dirty="0"/>
              <a:t>(Make decisions and calculations)</a:t>
            </a:r>
          </a:p>
          <a:p>
            <a:pPr eaLnBrk="1" hangingPunct="1"/>
            <a:r>
              <a:rPr lang="en-US" sz="3600" u="sng" dirty="0"/>
              <a:t>Third</a:t>
            </a:r>
            <a:r>
              <a:rPr lang="en-US" sz="3600" dirty="0"/>
              <a:t>:</a:t>
            </a:r>
          </a:p>
          <a:p>
            <a:pPr lvl="1" eaLnBrk="1" hangingPunct="1"/>
            <a:r>
              <a:rPr lang="en-US" sz="3200" dirty="0">
                <a:solidFill>
                  <a:srgbClr val="FF0000"/>
                </a:solidFill>
              </a:rPr>
              <a:t>Output</a:t>
            </a:r>
            <a:r>
              <a:rPr lang="en-US" sz="3200" dirty="0"/>
              <a:t> the results to users</a:t>
            </a:r>
          </a:p>
        </p:txBody>
      </p:sp>
      <p:sp>
        <p:nvSpPr>
          <p:cNvPr id="11268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9pPr>
          </a:lstStyle>
          <a:p>
            <a:pPr eaLnBrk="1" hangingPunct="1"/>
            <a:fld id="{E7402FBE-04EB-4660-9704-C4ACB152CB24}" type="slidenum">
              <a:rPr lang="en-US" sz="1400">
                <a:solidFill>
                  <a:srgbClr val="FFFFFF"/>
                </a:solidFill>
              </a:rPr>
              <a:pPr eaLnBrk="1" hangingPunct="1"/>
              <a:t>14</a:t>
            </a:fld>
            <a:endParaRPr lang="en-US" sz="1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0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9pPr>
          </a:lstStyle>
          <a:p>
            <a:pPr eaLnBrk="1" hangingPunct="1"/>
            <a:fld id="{ADA8A62B-2E96-42A8-A663-B2EB252CACD0}" type="slidenum">
              <a:rPr lang="en-US" sz="1400">
                <a:solidFill>
                  <a:srgbClr val="FFFFFF"/>
                </a:solidFill>
              </a:rPr>
              <a:pPr eaLnBrk="1" hangingPunct="1"/>
              <a:t>15</a:t>
            </a:fld>
            <a:endParaRPr lang="en-US" sz="1400">
              <a:solidFill>
                <a:srgbClr val="FFFFFF"/>
              </a:solidFill>
            </a:endParaRPr>
          </a:p>
        </p:txBody>
      </p:sp>
      <p:sp>
        <p:nvSpPr>
          <p:cNvPr id="36867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552700" y="325728"/>
            <a:ext cx="7391400" cy="685800"/>
          </a:xfrm>
        </p:spPr>
        <p:txBody>
          <a:bodyPr>
            <a:no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latin typeface="Arial Black" pitchFamily="-111" charset="0"/>
                <a:ea typeface="+mj-ea"/>
              </a:rPr>
              <a:t>Flowchart Symbols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3119817" y="1219200"/>
            <a:ext cx="8610600" cy="5029200"/>
          </a:xfrm>
        </p:spPr>
        <p:txBody>
          <a:bodyPr>
            <a:normAutofit/>
          </a:bodyPr>
          <a:lstStyle/>
          <a:p>
            <a:r>
              <a:rPr lang="en-US" dirty="0"/>
              <a:t>The </a:t>
            </a:r>
            <a:r>
              <a:rPr lang="en-US" b="1" dirty="0"/>
              <a:t>Start </a:t>
            </a:r>
            <a:r>
              <a:rPr lang="en-US" dirty="0"/>
              <a:t>and </a:t>
            </a:r>
            <a:r>
              <a:rPr lang="en-US" b="1" dirty="0"/>
              <a:t>End </a:t>
            </a:r>
            <a:r>
              <a:rPr lang="en-US" dirty="0"/>
              <a:t>symbol begins and ends the process</a:t>
            </a:r>
          </a:p>
          <a:p>
            <a:br>
              <a:rPr lang="en-US" dirty="0"/>
            </a:br>
            <a:r>
              <a:rPr lang="en-US" dirty="0"/>
              <a:t>The </a:t>
            </a:r>
            <a:r>
              <a:rPr lang="en-US" b="1" dirty="0" err="1"/>
              <a:t>Input/Output</a:t>
            </a:r>
            <a:r>
              <a:rPr lang="en-US" b="1" dirty="0"/>
              <a:t> (a.k.a. “data”) </a:t>
            </a:r>
            <a:r>
              <a:rPr lang="en-US" dirty="0"/>
              <a:t>symbol is used to represent inputs from the user or outputs to the user</a:t>
            </a:r>
          </a:p>
          <a:p>
            <a:r>
              <a:rPr lang="en-US" dirty="0"/>
              <a:t>The </a:t>
            </a:r>
            <a:r>
              <a:rPr lang="en-US" b="1" dirty="0"/>
              <a:t>Decision </a:t>
            </a:r>
            <a:r>
              <a:rPr lang="en-US" dirty="0"/>
              <a:t>symbol is a junction where a decision must be made. A decision must return true or false</a:t>
            </a:r>
          </a:p>
          <a:p>
            <a:br>
              <a:rPr lang="en-US" dirty="0"/>
            </a:br>
            <a:r>
              <a:rPr lang="en-US" dirty="0"/>
              <a:t>The </a:t>
            </a:r>
            <a:r>
              <a:rPr lang="en-US" b="1" dirty="0"/>
              <a:t>Process </a:t>
            </a:r>
            <a:r>
              <a:rPr lang="en-US" dirty="0"/>
              <a:t>symbol is used to represent any type of function or action. This symbol may be used to represent one step or a sequence of steps. This is where we make calculations</a:t>
            </a:r>
          </a:p>
          <a:p>
            <a:r>
              <a:rPr lang="en-US" dirty="0"/>
              <a:t>The </a:t>
            </a:r>
            <a:r>
              <a:rPr lang="en-US" b="1" dirty="0"/>
              <a:t>Connector </a:t>
            </a:r>
            <a:r>
              <a:rPr lang="en-US" dirty="0"/>
              <a:t>symbol is used when more than one flow arrow head needs to come together.</a:t>
            </a:r>
          </a:p>
          <a:p>
            <a:r>
              <a:rPr lang="en-US" dirty="0"/>
              <a:t>The </a:t>
            </a:r>
            <a:r>
              <a:rPr lang="en-US" b="1" dirty="0"/>
              <a:t>Flow </a:t>
            </a:r>
            <a:r>
              <a:rPr lang="en-US" dirty="0"/>
              <a:t>symbol represents movement to the next operation</a:t>
            </a:r>
          </a:p>
          <a:p>
            <a:endParaRPr lang="en-US" dirty="0"/>
          </a:p>
          <a:p>
            <a:endParaRPr lang="en-US" dirty="0"/>
          </a:p>
          <a:p>
            <a:endParaRPr lang="en-US" dirty="0">
              <a:cs typeface="Times New Roman" pitchFamily="18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1298637" y="1219200"/>
            <a:ext cx="1508760" cy="45720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Start/End</a:t>
            </a:r>
          </a:p>
        </p:txBody>
      </p:sp>
      <p:sp>
        <p:nvSpPr>
          <p:cNvPr id="9" name="Parallelogram 8"/>
          <p:cNvSpPr/>
          <p:nvPr/>
        </p:nvSpPr>
        <p:spPr>
          <a:xfrm>
            <a:off x="1329117" y="1975207"/>
            <a:ext cx="1447800" cy="457200"/>
          </a:xfrm>
          <a:prstGeom prst="parallelogram">
            <a:avLst>
              <a:gd name="adj" fmla="val 63202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I/O</a:t>
            </a:r>
          </a:p>
        </p:txBody>
      </p:sp>
      <p:sp>
        <p:nvSpPr>
          <p:cNvPr id="10" name="Diamond 9"/>
          <p:cNvSpPr/>
          <p:nvPr/>
        </p:nvSpPr>
        <p:spPr>
          <a:xfrm>
            <a:off x="1315401" y="2547649"/>
            <a:ext cx="1475232" cy="1005840"/>
          </a:xfrm>
          <a:prstGeom prst="diamond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Decide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219200" y="3698414"/>
            <a:ext cx="1705737" cy="77849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Do 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Something</a:t>
            </a:r>
          </a:p>
        </p:txBody>
      </p:sp>
      <p:sp>
        <p:nvSpPr>
          <p:cNvPr id="12" name="Oval 11"/>
          <p:cNvSpPr/>
          <p:nvPr/>
        </p:nvSpPr>
        <p:spPr>
          <a:xfrm>
            <a:off x="1976817" y="4890135"/>
            <a:ext cx="228600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4" name="Elbow Connector 13"/>
          <p:cNvCxnSpPr/>
          <p:nvPr/>
        </p:nvCxnSpPr>
        <p:spPr>
          <a:xfrm>
            <a:off x="1519617" y="5410200"/>
            <a:ext cx="1143000" cy="533400"/>
          </a:xfrm>
          <a:prstGeom prst="bentConnector3">
            <a:avLst/>
          </a:prstGeom>
          <a:ln>
            <a:solidFill>
              <a:schemeClr val="tx1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90369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 eaLnBrk="1" fontAlgn="auto" hangingPunct="1">
              <a:spcAft>
                <a:spcPts val="0"/>
              </a:spcAft>
            </a:pPr>
            <a:r>
              <a:rPr lang="en-US" sz="4400" dirty="0">
                <a:latin typeface="Arial Black" pitchFamily="-111" charset="0"/>
                <a:ea typeface="+mj-ea"/>
              </a:rPr>
              <a:t>Understand the </a:t>
            </a:r>
            <a:r>
              <a:rPr lang="en-US" altLang="ja-JP" sz="4400" dirty="0">
                <a:latin typeface="Arial Black" pitchFamily="-111" charset="0"/>
                <a:ea typeface="+mj-ea"/>
              </a:rPr>
              <a:t>Algorithm</a:t>
            </a:r>
            <a:endParaRPr lang="en-US" sz="4400" dirty="0">
              <a:latin typeface="Arial Black" pitchFamily="-111" charset="0"/>
              <a:ea typeface="+mj-ea"/>
            </a:endParaRPr>
          </a:p>
        </p:txBody>
      </p:sp>
      <p:sp>
        <p:nvSpPr>
          <p:cNvPr id="1331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>
              <a:buFont typeface="Wingdings" pitchFamily="2" charset="2"/>
              <a:buNone/>
            </a:pPr>
            <a:r>
              <a:rPr lang="en-US" sz="4400" dirty="0"/>
              <a:t>Compound Interest algorithm:</a:t>
            </a:r>
          </a:p>
          <a:p>
            <a:pPr lvl="1" eaLnBrk="1" hangingPunct="1"/>
            <a:r>
              <a:rPr lang="en-US" sz="4000" b="1" dirty="0">
                <a:solidFill>
                  <a:srgbClr val="00B050"/>
                </a:solidFill>
              </a:rPr>
              <a:t>Balance</a:t>
            </a:r>
            <a:r>
              <a:rPr lang="en-US" sz="4000" b="1" dirty="0">
                <a:solidFill>
                  <a:srgbClr val="C00000"/>
                </a:solidFill>
              </a:rPr>
              <a:t> </a:t>
            </a:r>
            <a:r>
              <a:rPr lang="en-US" sz="4000" b="1" dirty="0"/>
              <a:t>=</a:t>
            </a:r>
            <a:r>
              <a:rPr lang="en-US" sz="4000" b="1" dirty="0">
                <a:solidFill>
                  <a:srgbClr val="C00000"/>
                </a:solidFill>
              </a:rPr>
              <a:t> Deposit </a:t>
            </a:r>
            <a:r>
              <a:rPr lang="en-US" sz="4000" b="1" dirty="0"/>
              <a:t>* (1 + </a:t>
            </a:r>
            <a:r>
              <a:rPr lang="en-US" sz="4000" b="1" dirty="0">
                <a:solidFill>
                  <a:srgbClr val="C00000"/>
                </a:solidFill>
              </a:rPr>
              <a:t>Rate</a:t>
            </a:r>
            <a:r>
              <a:rPr lang="en-US" sz="4000" b="1" dirty="0"/>
              <a:t>)</a:t>
            </a:r>
            <a:r>
              <a:rPr lang="en-US" sz="4000" b="1" baseline="30000" dirty="0">
                <a:solidFill>
                  <a:srgbClr val="C00000"/>
                </a:solidFill>
              </a:rPr>
              <a:t>years</a:t>
            </a:r>
            <a:r>
              <a:rPr lang="en-US" sz="4000" b="1" dirty="0">
                <a:solidFill>
                  <a:srgbClr val="C00000"/>
                </a:solidFill>
              </a:rPr>
              <a:t> </a:t>
            </a:r>
          </a:p>
          <a:p>
            <a:pPr eaLnBrk="1" hangingPunct="1">
              <a:buFont typeface="Wingdings" pitchFamily="2" charset="2"/>
              <a:buNone/>
            </a:pPr>
            <a:endParaRPr lang="en-US" b="1" dirty="0">
              <a:cs typeface="Times New Roman" pitchFamily="18" charset="0"/>
            </a:endParaRPr>
          </a:p>
          <a:p>
            <a:pPr eaLnBrk="1" hangingPunct="1">
              <a:buFont typeface="Wingdings" pitchFamily="2" charset="2"/>
              <a:buNone/>
            </a:pPr>
            <a:r>
              <a:rPr lang="en-US" sz="3600" b="1" dirty="0">
                <a:cs typeface="Times New Roman" pitchFamily="18" charset="0"/>
              </a:rPr>
              <a:t>Required</a:t>
            </a:r>
          </a:p>
          <a:p>
            <a:pPr eaLnBrk="1" hangingPunct="1">
              <a:buFont typeface="Wingdings" pitchFamily="2" charset="2"/>
              <a:buNone/>
            </a:pPr>
            <a:r>
              <a:rPr lang="en-US" sz="3600" dirty="0">
                <a:cs typeface="Times New Roman" pitchFamily="18" charset="0"/>
              </a:rPr>
              <a:t>Develop a flowchart to calculate and display the balance in a savings account. </a:t>
            </a:r>
          </a:p>
        </p:txBody>
      </p:sp>
      <p:sp>
        <p:nvSpPr>
          <p:cNvPr id="13316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9pPr>
          </a:lstStyle>
          <a:p>
            <a:pPr eaLnBrk="1" hangingPunct="1"/>
            <a:fld id="{AAB12A81-DB0A-4DF9-AB17-EA531720E811}" type="slidenum">
              <a:rPr lang="en-US" sz="1400">
                <a:solidFill>
                  <a:srgbClr val="FFFFFF"/>
                </a:solidFill>
              </a:rPr>
              <a:pPr eaLnBrk="1" hangingPunct="1"/>
              <a:t>16</a:t>
            </a:fld>
            <a:endParaRPr lang="en-US" sz="1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9902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33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33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01612A-85A6-4735-AC32-D3CF218AC6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1B47A29-BF9C-4F88-94BA-B1785E1D8F6E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80D8EB-ECC1-4EE5-AE6B-3B792DF770B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7391400" cy="542643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Compound Interest Flowchart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6775CF1A-5086-4B46-A86F-5EAA991CE367}"/>
                  </a:ext>
                </a:extLst>
              </p14:cNvPr>
              <p14:cNvContentPartPr/>
              <p14:nvPr/>
            </p14:nvContentPartPr>
            <p14:xfrm>
              <a:off x="1705680" y="572760"/>
              <a:ext cx="7032240" cy="457236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6775CF1A-5086-4B46-A86F-5EAA991CE36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96320" y="563400"/>
                <a:ext cx="7050960" cy="4591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753686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02FD9DE-15BA-43F4-AE43-F0AC50D887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419647" cy="68580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37B05C1-C87D-4F20-AAD4-F2837C02B5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F3AAE79-7718-45BF-A992-3B5236A3CDBC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BA5BD46-C01D-49D2-98D4-763B244974EF}"/>
              </a:ext>
            </a:extLst>
          </p:cNvPr>
          <p:cNvSpPr/>
          <p:nvPr/>
        </p:nvSpPr>
        <p:spPr>
          <a:xfrm>
            <a:off x="6096000" y="-76200"/>
            <a:ext cx="609600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Sub</a:t>
            </a:r>
            <a:r>
              <a:rPr lang="en-US" sz="2400" dirty="0"/>
              <a:t> </a:t>
            </a:r>
            <a:r>
              <a:rPr lang="en-US" sz="2400" dirty="0" err="1">
                <a:solidFill>
                  <a:srgbClr val="7030A0"/>
                </a:solidFill>
              </a:rPr>
              <a:t>clapLogic</a:t>
            </a:r>
            <a:r>
              <a:rPr lang="en-US" sz="2400" dirty="0"/>
              <a:t>()</a:t>
            </a:r>
          </a:p>
          <a:p>
            <a:r>
              <a:rPr lang="en-US" sz="2400" dirty="0"/>
              <a:t>    </a:t>
            </a:r>
            <a:r>
              <a:rPr lang="en-US" sz="2400" dirty="0">
                <a:solidFill>
                  <a:srgbClr val="0070C0"/>
                </a:solidFill>
              </a:rPr>
              <a:t>If</a:t>
            </a:r>
            <a:r>
              <a:rPr lang="en-US" sz="2400" dirty="0"/>
              <a:t> </a:t>
            </a:r>
            <a:r>
              <a:rPr lang="en-US" sz="2400" dirty="0" err="1">
                <a:solidFill>
                  <a:srgbClr val="00B050"/>
                </a:solidFill>
              </a:rPr>
              <a:t>announcerEndsWith</a:t>
            </a:r>
            <a:r>
              <a:rPr lang="en-US" sz="2400" dirty="0"/>
              <a:t> = "Thank You" </a:t>
            </a:r>
            <a:r>
              <a:rPr lang="en-US" sz="2400" dirty="0">
                <a:solidFill>
                  <a:srgbClr val="0070C0"/>
                </a:solidFill>
              </a:rPr>
              <a:t>Then</a:t>
            </a:r>
          </a:p>
          <a:p>
            <a:r>
              <a:rPr lang="en-US" sz="2400" dirty="0"/>
              <a:t>        </a:t>
            </a:r>
            <a:r>
              <a:rPr lang="en-US" sz="2400" dirty="0" err="1">
                <a:solidFill>
                  <a:srgbClr val="00B050"/>
                </a:solidFill>
              </a:rPr>
              <a:t>classReaction</a:t>
            </a:r>
            <a:r>
              <a:rPr lang="en-US" sz="2400" dirty="0"/>
              <a:t> = "Clap"</a:t>
            </a:r>
          </a:p>
          <a:p>
            <a:r>
              <a:rPr lang="en-US" sz="2400" dirty="0"/>
              <a:t>        </a:t>
            </a:r>
            <a:r>
              <a:rPr lang="en-US" sz="2400" dirty="0">
                <a:solidFill>
                  <a:srgbClr val="0070C0"/>
                </a:solidFill>
              </a:rPr>
              <a:t>Else</a:t>
            </a:r>
          </a:p>
          <a:p>
            <a:r>
              <a:rPr lang="en-US" sz="2400" dirty="0"/>
              <a:t>            </a:t>
            </a:r>
            <a:r>
              <a:rPr lang="en-US" sz="2400" dirty="0" err="1">
                <a:solidFill>
                  <a:srgbClr val="00B050"/>
                </a:solidFill>
              </a:rPr>
              <a:t>classReaction</a:t>
            </a:r>
            <a:r>
              <a:rPr lang="en-US" sz="2400" dirty="0"/>
              <a:t> = "Awkward Silence"</a:t>
            </a:r>
          </a:p>
          <a:p>
            <a:r>
              <a:rPr lang="en-US" sz="2400" dirty="0"/>
              <a:t>    </a:t>
            </a:r>
            <a:r>
              <a:rPr lang="en-US" sz="2400" dirty="0">
                <a:solidFill>
                  <a:srgbClr val="0070C0"/>
                </a:solidFill>
              </a:rPr>
              <a:t>End If</a:t>
            </a:r>
          </a:p>
          <a:p>
            <a:r>
              <a:rPr lang="en-US" sz="2400" dirty="0">
                <a:solidFill>
                  <a:srgbClr val="0070C0"/>
                </a:solidFill>
              </a:rPr>
              <a:t>End Sub</a:t>
            </a:r>
          </a:p>
        </p:txBody>
      </p:sp>
    </p:spTree>
    <p:extLst>
      <p:ext uri="{BB962C8B-B14F-4D97-AF65-F5344CB8AC3E}">
        <p14:creationId xmlns:p14="http://schemas.microsoft.com/office/powerpoint/2010/main" val="248113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1B47A29-BF9C-4F88-94BA-B1785E1D8F6E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2057400" y="134938"/>
            <a:ext cx="4800600" cy="931862"/>
          </a:xfrm>
        </p:spPr>
        <p:txBody>
          <a:bodyPr/>
          <a:lstStyle/>
          <a:p>
            <a:r>
              <a:rPr lang="en-US" b="1" dirty="0"/>
              <a:t>Beefnut!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0" y="1371600"/>
            <a:ext cx="10972800" cy="4876800"/>
          </a:xfrm>
        </p:spPr>
        <p:txBody>
          <a:bodyPr/>
          <a:lstStyle/>
          <a:p>
            <a:r>
              <a:rPr lang="en-US" sz="3600" dirty="0">
                <a:solidFill>
                  <a:schemeClr val="tx1"/>
                </a:solidFill>
              </a:rPr>
              <a:t>Inputs (variables)</a:t>
            </a:r>
          </a:p>
          <a:p>
            <a:pPr lvl="1"/>
            <a:r>
              <a:rPr lang="en-US" sz="3200" dirty="0">
                <a:solidFill>
                  <a:schemeClr val="tx1"/>
                </a:solidFill>
              </a:rPr>
              <a:t>Number of Donuts (NOD)</a:t>
            </a:r>
          </a:p>
          <a:p>
            <a:r>
              <a:rPr lang="en-US" sz="3600" dirty="0">
                <a:solidFill>
                  <a:schemeClr val="tx1"/>
                </a:solidFill>
              </a:rPr>
              <a:t>Process</a:t>
            </a:r>
          </a:p>
          <a:p>
            <a:pPr lvl="1"/>
            <a:r>
              <a:rPr lang="en-US" sz="3200" dirty="0">
                <a:solidFill>
                  <a:schemeClr val="tx1"/>
                </a:solidFill>
              </a:rPr>
              <a:t>If NOD&lt;12 then Bill = .6*NOD</a:t>
            </a:r>
          </a:p>
          <a:p>
            <a:pPr lvl="2"/>
            <a:r>
              <a:rPr lang="en-US" sz="3000" dirty="0">
                <a:solidFill>
                  <a:schemeClr val="tx1"/>
                </a:solidFill>
              </a:rPr>
              <a:t>Else Bill=.4*NOD</a:t>
            </a:r>
          </a:p>
          <a:p>
            <a:r>
              <a:rPr lang="en-US" sz="3600" dirty="0">
                <a:solidFill>
                  <a:schemeClr val="tx1"/>
                </a:solidFill>
              </a:rPr>
              <a:t>Output</a:t>
            </a:r>
          </a:p>
          <a:p>
            <a:pPr lvl="1"/>
            <a:r>
              <a:rPr lang="en-US" sz="3200" dirty="0">
                <a:solidFill>
                  <a:schemeClr val="tx1"/>
                </a:solidFill>
              </a:rPr>
              <a:t>Bill</a:t>
            </a: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6019800" y="990600"/>
            <a:ext cx="6172200" cy="586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82563" indent="-182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457200" indent="-182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730250" indent="-182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90000"/>
              <a:buFont typeface="Arial" charset="0"/>
              <a:buChar char="•"/>
              <a:defRPr kern="120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1004888" indent="-182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1187450" indent="-1365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sz="3600" dirty="0">
                <a:cs typeface="Times New Roman" pitchFamily="18" charset="0"/>
              </a:rPr>
              <a:t>Captain Beefnut, owns the Beefnut Doughnut Shop. He needs a program that will calculate and print bills for his customers. </a:t>
            </a:r>
          </a:p>
          <a:p>
            <a:pPr eaLnBrk="1" hangingPunct="1">
              <a:lnSpc>
                <a:spcPct val="90000"/>
              </a:lnSpc>
            </a:pPr>
            <a:r>
              <a:rPr lang="en-US" sz="3600" dirty="0">
                <a:cs typeface="Times New Roman" pitchFamily="18" charset="0"/>
              </a:rPr>
              <a:t>His usual price for doughnuts is 60 cents each, but in order to increase sales he has reduced the price to 40 cents each if a customer buys 12 or more.</a:t>
            </a:r>
          </a:p>
        </p:txBody>
      </p:sp>
    </p:spTree>
    <p:extLst>
      <p:ext uri="{BB962C8B-B14F-4D97-AF65-F5344CB8AC3E}">
        <p14:creationId xmlns:p14="http://schemas.microsoft.com/office/powerpoint/2010/main" val="1648535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1497DE5-0939-4D1D-9350-0C5E1B209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CCC70ED-6C63-4537-B7EB-51990D6C0A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724" y="457200"/>
            <a:ext cx="11274552" cy="5943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76E24C1-2968-40DC-A36E-F6B85F0F07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2732" y="521208"/>
            <a:ext cx="11146536" cy="581558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hlinkClick r:id="rId2"/>
            <a:extLst>
              <a:ext uri="{FF2B5EF4-FFF2-40B4-BE49-F238E27FC236}">
                <a16:creationId xmlns:a16="http://schemas.microsoft.com/office/drawing/2014/main" id="{9034BE0F-F6D7-4C43-9D11-FD14271AB5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7695" y="658368"/>
            <a:ext cx="6876610" cy="520903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7D3657-A4B9-4DF4-AF2E-DAFACB6A3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defRPr/>
            </a:pPr>
            <a:fld id="{21B47A29-BF9C-4F88-94BA-B1785E1D8F6E}" type="slidenum">
              <a:rPr lang="en-US" smtClean="0"/>
              <a:pPr>
                <a:spcAft>
                  <a:spcPts val="600"/>
                </a:spcAft>
                <a:defRPr/>
              </a:pPr>
              <a:t>2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77EEAD-203C-4C88-8708-EFFF036FE6F9}"/>
              </a:ext>
            </a:extLst>
          </p:cNvPr>
          <p:cNvSpPr txBox="1"/>
          <p:nvPr/>
        </p:nvSpPr>
        <p:spPr>
          <a:xfrm>
            <a:off x="3504438" y="5911334"/>
            <a:ext cx="563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/>
              </a:rPr>
              <a:t>https://www.youtube.com/watch?v=k0xgjUhEG3U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75093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01612A-85A6-4735-AC32-D3CF218AC6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1B47A29-BF9C-4F88-94BA-B1785E1D8F6E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80D8EB-ECC1-4EE5-AE6B-3B792DF770B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7391400" cy="542643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Beefnut Flowchart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D601BE67-3C4A-467E-A1DA-890B3F7CBBC5}"/>
                  </a:ext>
                </a:extLst>
              </p14:cNvPr>
              <p14:cNvContentPartPr/>
              <p14:nvPr/>
            </p14:nvContentPartPr>
            <p14:xfrm>
              <a:off x="351720" y="229680"/>
              <a:ext cx="8471160" cy="59979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D601BE67-3C4A-467E-A1DA-890B3F7CBBC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42360" y="220320"/>
                <a:ext cx="8489880" cy="6016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909155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219200"/>
            <a:ext cx="6934200" cy="5276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1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9pPr>
          </a:lstStyle>
          <a:p>
            <a:pPr eaLnBrk="1" hangingPunct="1"/>
            <a:fld id="{EB3695F2-60A6-4065-AD7F-F2251E5DB536}" type="slidenum">
              <a:rPr lang="en-US" sz="1400">
                <a:solidFill>
                  <a:srgbClr val="FFFFFF"/>
                </a:solidFill>
              </a:rPr>
              <a:pPr eaLnBrk="1" hangingPunct="1"/>
              <a:t>21</a:t>
            </a:fld>
            <a:endParaRPr lang="en-US" sz="1400">
              <a:solidFill>
                <a:srgbClr val="FFFFFF"/>
              </a:solidFill>
            </a:endParaRPr>
          </a:p>
        </p:txBody>
      </p:sp>
      <p:sp>
        <p:nvSpPr>
          <p:cNvPr id="17412" name="Rectangle 2"/>
          <p:cNvSpPr>
            <a:spLocks noChangeArrowheads="1"/>
          </p:cNvSpPr>
          <p:nvPr/>
        </p:nvSpPr>
        <p:spPr bwMode="auto">
          <a:xfrm>
            <a:off x="1752600" y="228600"/>
            <a:ext cx="54102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/>
          <a:p>
            <a:r>
              <a:rPr lang="en-US" sz="3500" dirty="0">
                <a:solidFill>
                  <a:schemeClr val="tx2"/>
                </a:solidFill>
                <a:latin typeface="Arial Black" pitchFamily="34" charset="0"/>
              </a:rPr>
              <a:t>Beefnut Solutions</a:t>
            </a:r>
          </a:p>
        </p:txBody>
      </p:sp>
      <p:sp>
        <p:nvSpPr>
          <p:cNvPr id="2" name="Rounded Rectangle 1"/>
          <p:cNvSpPr/>
          <p:nvPr/>
        </p:nvSpPr>
        <p:spPr>
          <a:xfrm>
            <a:off x="8584273" y="537681"/>
            <a:ext cx="914400" cy="381000"/>
          </a:xfrm>
          <a:prstGeom prst="roundRect">
            <a:avLst>
              <a:gd name="adj" fmla="val 5000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Start</a:t>
            </a:r>
          </a:p>
        </p:txBody>
      </p:sp>
      <p:sp>
        <p:nvSpPr>
          <p:cNvPr id="3" name="Parallelogram 2"/>
          <p:cNvSpPr/>
          <p:nvPr/>
        </p:nvSpPr>
        <p:spPr>
          <a:xfrm>
            <a:off x="7889341" y="1308831"/>
            <a:ext cx="2304265" cy="685800"/>
          </a:xfrm>
          <a:prstGeom prst="parallelogram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dk1"/>
                </a:solidFill>
              </a:rPr>
              <a:t>Input</a:t>
            </a:r>
          </a:p>
          <a:p>
            <a:pPr algn="ctr"/>
            <a:r>
              <a:rPr lang="en-US" sz="2000" dirty="0"/>
              <a:t>NOD, PPD=.6</a:t>
            </a:r>
            <a:endParaRPr lang="en-US" sz="2000" dirty="0">
              <a:solidFill>
                <a:schemeClr val="dk1"/>
              </a:solidFill>
            </a:endParaRPr>
          </a:p>
        </p:txBody>
      </p:sp>
      <p:sp>
        <p:nvSpPr>
          <p:cNvPr id="4" name="Diamond 3"/>
          <p:cNvSpPr/>
          <p:nvPr/>
        </p:nvSpPr>
        <p:spPr>
          <a:xfrm>
            <a:off x="8355673" y="2384781"/>
            <a:ext cx="1371600" cy="1066800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2000" dirty="0">
                <a:solidFill>
                  <a:schemeClr val="dk1"/>
                </a:solidFill>
              </a:rPr>
              <a:t>NOD&lt;12</a:t>
            </a:r>
          </a:p>
        </p:txBody>
      </p:sp>
      <p:sp>
        <p:nvSpPr>
          <p:cNvPr id="8" name="Parallelogram 7"/>
          <p:cNvSpPr/>
          <p:nvPr/>
        </p:nvSpPr>
        <p:spPr>
          <a:xfrm>
            <a:off x="7935074" y="5358098"/>
            <a:ext cx="2218932" cy="685800"/>
          </a:xfrm>
          <a:prstGeom prst="parallelogram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dk1"/>
                </a:solidFill>
              </a:rPr>
              <a:t>Print</a:t>
            </a:r>
          </a:p>
          <a:p>
            <a:pPr algn="ctr"/>
            <a:r>
              <a:rPr lang="en-US" sz="2000" dirty="0"/>
              <a:t>(NOD), Bill</a:t>
            </a:r>
            <a:endParaRPr lang="en-US" sz="2000" dirty="0">
              <a:solidFill>
                <a:schemeClr val="dk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104740" y="4343400"/>
            <a:ext cx="1879600" cy="6245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dk1"/>
                </a:solidFill>
              </a:rPr>
              <a:t>Bill=NOD*PPD</a:t>
            </a:r>
          </a:p>
        </p:txBody>
      </p:sp>
      <p:sp>
        <p:nvSpPr>
          <p:cNvPr id="10" name="Rectangle 9"/>
          <p:cNvSpPr/>
          <p:nvPr/>
        </p:nvSpPr>
        <p:spPr>
          <a:xfrm>
            <a:off x="10611309" y="2605907"/>
            <a:ext cx="1123491" cy="6245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dk1"/>
                </a:solidFill>
              </a:rPr>
              <a:t>PPD=.4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8589624" y="6434048"/>
            <a:ext cx="914400" cy="381000"/>
          </a:xfrm>
          <a:prstGeom prst="roundRect">
            <a:avLst>
              <a:gd name="adj" fmla="val 5000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End</a:t>
            </a:r>
          </a:p>
        </p:txBody>
      </p:sp>
      <p:cxnSp>
        <p:nvCxnSpPr>
          <p:cNvPr id="14" name="Elbow Connector 13"/>
          <p:cNvCxnSpPr>
            <a:stCxn id="2" idx="2"/>
            <a:endCxn id="3" idx="0"/>
          </p:cNvCxnSpPr>
          <p:nvPr/>
        </p:nvCxnSpPr>
        <p:spPr>
          <a:xfrm rot="16200000" flipH="1">
            <a:off x="8846398" y="1113755"/>
            <a:ext cx="390150" cy="1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6"/>
          <p:cNvCxnSpPr>
            <a:stCxn id="3" idx="4"/>
            <a:endCxn id="4" idx="0"/>
          </p:cNvCxnSpPr>
          <p:nvPr/>
        </p:nvCxnSpPr>
        <p:spPr>
          <a:xfrm rot="5400000">
            <a:off x="8846399" y="2189706"/>
            <a:ext cx="390150" cy="1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/>
          <p:cNvCxnSpPr>
            <a:cxnSpLocks/>
            <a:stCxn id="4" idx="2"/>
            <a:endCxn id="7" idx="0"/>
          </p:cNvCxnSpPr>
          <p:nvPr/>
        </p:nvCxnSpPr>
        <p:spPr>
          <a:xfrm rot="5400000">
            <a:off x="8838530" y="3654524"/>
            <a:ext cx="405887" cy="1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/>
          <p:cNvCxnSpPr>
            <a:cxnSpLocks/>
            <a:stCxn id="10" idx="2"/>
            <a:endCxn id="7" idx="6"/>
          </p:cNvCxnSpPr>
          <p:nvPr/>
        </p:nvCxnSpPr>
        <p:spPr>
          <a:xfrm rot="5400000">
            <a:off x="9793758" y="2592470"/>
            <a:ext cx="741313" cy="2017283"/>
          </a:xfrm>
          <a:prstGeom prst="bentConnector2">
            <a:avLst/>
          </a:prstGeom>
          <a:ln>
            <a:solidFill>
              <a:schemeClr val="tx1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stCxn id="5" idx="2"/>
            <a:endCxn id="8" idx="0"/>
          </p:cNvCxnSpPr>
          <p:nvPr/>
        </p:nvCxnSpPr>
        <p:spPr>
          <a:xfrm>
            <a:off x="9044540" y="4967948"/>
            <a:ext cx="0" cy="390150"/>
          </a:xfrm>
          <a:prstGeom prst="straightConnector1">
            <a:avLst/>
          </a:prstGeom>
          <a:ln>
            <a:solidFill>
              <a:schemeClr val="tx1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/>
          <p:cNvCxnSpPr>
            <a:stCxn id="8" idx="4"/>
            <a:endCxn id="11" idx="0"/>
          </p:cNvCxnSpPr>
          <p:nvPr/>
        </p:nvCxnSpPr>
        <p:spPr>
          <a:xfrm>
            <a:off x="9044540" y="6043898"/>
            <a:ext cx="2284" cy="390150"/>
          </a:xfrm>
          <a:prstGeom prst="straightConnector1">
            <a:avLst/>
          </a:prstGeom>
          <a:ln>
            <a:solidFill>
              <a:schemeClr val="tx1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Elbow Connector 25"/>
          <p:cNvCxnSpPr>
            <a:stCxn id="4" idx="3"/>
            <a:endCxn id="10" idx="1"/>
          </p:cNvCxnSpPr>
          <p:nvPr/>
        </p:nvCxnSpPr>
        <p:spPr>
          <a:xfrm>
            <a:off x="9727273" y="2918181"/>
            <a:ext cx="884036" cy="0"/>
          </a:xfrm>
          <a:prstGeom prst="straightConnector1">
            <a:avLst/>
          </a:prstGeom>
          <a:ln>
            <a:solidFill>
              <a:schemeClr val="tx1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9807276" y="2599880"/>
            <a:ext cx="693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False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8974069" y="3440668"/>
            <a:ext cx="631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True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868983" y="1071080"/>
            <a:ext cx="2618987" cy="92333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800" u="sng" dirty="0"/>
              <a:t>Variable List</a:t>
            </a:r>
          </a:p>
          <a:p>
            <a:r>
              <a:rPr lang="en-US" sz="1800" dirty="0"/>
              <a:t>NOD = # of donut</a:t>
            </a:r>
          </a:p>
          <a:p>
            <a:r>
              <a:rPr lang="en-US" sz="1800" dirty="0"/>
              <a:t>Bill = Amount to charge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9515255" y="15502"/>
            <a:ext cx="2618987" cy="120032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800" u="sng" dirty="0"/>
              <a:t>Variable List</a:t>
            </a:r>
          </a:p>
          <a:p>
            <a:r>
              <a:rPr lang="en-US" sz="1800" dirty="0"/>
              <a:t>NOD = # of donut</a:t>
            </a:r>
          </a:p>
          <a:p>
            <a:r>
              <a:rPr lang="en-US" sz="1800" dirty="0"/>
              <a:t>Bill = Amount to charge</a:t>
            </a:r>
          </a:p>
          <a:p>
            <a:r>
              <a:rPr lang="en-US" sz="1800" dirty="0"/>
              <a:t>PPD = Price per donut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715141" y="5868494"/>
            <a:ext cx="3122971" cy="584775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3200" dirty="0"/>
              <a:t>Which is better?</a:t>
            </a:r>
          </a:p>
        </p:txBody>
      </p:sp>
      <p:sp>
        <p:nvSpPr>
          <p:cNvPr id="7" name="Oval 6"/>
          <p:cNvSpPr/>
          <p:nvPr/>
        </p:nvSpPr>
        <p:spPr>
          <a:xfrm>
            <a:off x="8927172" y="3857468"/>
            <a:ext cx="228600" cy="2286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Elbow Connector 16"/>
          <p:cNvCxnSpPr>
            <a:cxnSpLocks/>
            <a:stCxn id="7" idx="4"/>
            <a:endCxn id="5" idx="0"/>
          </p:cNvCxnSpPr>
          <p:nvPr/>
        </p:nvCxnSpPr>
        <p:spPr>
          <a:xfrm rot="16200000" flipH="1">
            <a:off x="8914340" y="4213200"/>
            <a:ext cx="257332" cy="3068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D05EFBC3-CB3E-413A-9CFF-F8FAD2B81E81}"/>
                  </a:ext>
                </a:extLst>
              </p14:cNvPr>
              <p14:cNvContentPartPr/>
              <p14:nvPr/>
            </p14:nvContentPartPr>
            <p14:xfrm>
              <a:off x="7811640" y="1523160"/>
              <a:ext cx="4021200" cy="363420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D05EFBC3-CB3E-413A-9CFF-F8FAD2B81E8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802280" y="1513800"/>
                <a:ext cx="4039920" cy="36529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>
                <a:ea typeface="+mj-ea"/>
              </a:rPr>
              <a:t>Consider an Extension	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z="4400" dirty="0"/>
              <a:t>Suppose Captain Beefnut wanted his program to </a:t>
            </a:r>
            <a:r>
              <a:rPr lang="en-US" sz="4400" b="1" dirty="0">
                <a:solidFill>
                  <a:srgbClr val="FF0000"/>
                </a:solidFill>
              </a:rPr>
              <a:t>repeat</a:t>
            </a:r>
            <a:r>
              <a:rPr lang="en-US" sz="4400" dirty="0"/>
              <a:t> the algorithm if there was another customer bill to calculate.  Add a loop to accomplish this change.</a:t>
            </a:r>
          </a:p>
        </p:txBody>
      </p:sp>
      <p:sp>
        <p:nvSpPr>
          <p:cNvPr id="18436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9pPr>
          </a:lstStyle>
          <a:p>
            <a:pPr eaLnBrk="1" hangingPunct="1"/>
            <a:fld id="{A1A54CE5-CFCA-46BD-BD9B-57494B32DA76}" type="slidenum">
              <a:rPr lang="en-US" sz="1400">
                <a:solidFill>
                  <a:srgbClr val="FFFFFF"/>
                </a:solidFill>
              </a:rPr>
              <a:pPr eaLnBrk="1" hangingPunct="1"/>
              <a:t>22</a:t>
            </a:fld>
            <a:endParaRPr lang="en-US" sz="1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s://documents.lucidchart.com/documents/b77a2b51-5575-4c54-bc0a-f820e4f57646/pages/Z5XBBp4JU7i.?a=1272&amp;x=511&amp;y=10&amp;w=748&amp;h=1106&amp;store=1&amp;accept=image%2F*&amp;auth=LCA%20cb98eb72dd7cd4d5b00fd341689de8ccbcd27b07-ts%3D146896674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34" b="3334"/>
          <a:stretch/>
        </p:blipFill>
        <p:spPr bwMode="auto">
          <a:xfrm>
            <a:off x="6984185" y="0"/>
            <a:ext cx="497243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58" name="Picture 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0881"/>
            <a:ext cx="5948362" cy="66487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381797" y="16528"/>
            <a:ext cx="2618987" cy="120032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800" u="sng" dirty="0"/>
              <a:t>Variable List</a:t>
            </a:r>
          </a:p>
          <a:p>
            <a:r>
              <a:rPr lang="en-US" sz="1800" dirty="0"/>
              <a:t>NOD = # of donut</a:t>
            </a:r>
          </a:p>
          <a:p>
            <a:r>
              <a:rPr lang="en-US" sz="1800" dirty="0"/>
              <a:t>Bill = Amount to charge</a:t>
            </a:r>
          </a:p>
          <a:p>
            <a:r>
              <a:rPr lang="en-US" sz="1800" dirty="0"/>
              <a:t>R = Repeat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9525000" y="46672"/>
            <a:ext cx="2618987" cy="147732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800" u="sng" dirty="0"/>
              <a:t>Variable List</a:t>
            </a:r>
          </a:p>
          <a:p>
            <a:r>
              <a:rPr lang="en-US" sz="1800" dirty="0"/>
              <a:t>NOD = # of donut</a:t>
            </a:r>
          </a:p>
          <a:p>
            <a:r>
              <a:rPr lang="en-US" sz="1800" dirty="0"/>
              <a:t>Bill = Amount to charge</a:t>
            </a:r>
          </a:p>
          <a:p>
            <a:r>
              <a:rPr lang="en-US" sz="1800" dirty="0"/>
              <a:t>PPD = Price per donut</a:t>
            </a:r>
          </a:p>
          <a:p>
            <a:r>
              <a:rPr lang="en-US" sz="1800" dirty="0"/>
              <a:t>R = Repeat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018D690-4BB4-4649-9543-1C592FF19E8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2617"/>
          <a:stretch/>
        </p:blipFill>
        <p:spPr>
          <a:xfrm>
            <a:off x="8001000" y="4953000"/>
            <a:ext cx="1757362" cy="298751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0E39712-A9CE-40D9-AA3E-2F2F1029452A}"/>
              </a:ext>
            </a:extLst>
          </p:cNvPr>
          <p:cNvCxnSpPr/>
          <p:nvPr/>
        </p:nvCxnSpPr>
        <p:spPr>
          <a:xfrm>
            <a:off x="8458200" y="4572000"/>
            <a:ext cx="0" cy="381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B79E307-5784-453A-8A27-0A57A6E653C3}"/>
              </a:ext>
            </a:extLst>
          </p:cNvPr>
          <p:cNvCxnSpPr>
            <a:cxnSpLocks/>
          </p:cNvCxnSpPr>
          <p:nvPr/>
        </p:nvCxnSpPr>
        <p:spPr>
          <a:xfrm flipV="1">
            <a:off x="9372600" y="4648200"/>
            <a:ext cx="0" cy="304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D340F940-0912-4918-BF5A-AA3209B6B804}"/>
              </a:ext>
            </a:extLst>
          </p:cNvPr>
          <p:cNvSpPr/>
          <p:nvPr/>
        </p:nvSpPr>
        <p:spPr>
          <a:xfrm>
            <a:off x="8724840" y="4306206"/>
            <a:ext cx="465988" cy="8602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F3AAE79-7718-45BF-A992-3B5236A3CDBC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133600" y="287339"/>
            <a:ext cx="6477000" cy="1008062"/>
          </a:xfrm>
        </p:spPr>
        <p:txBody>
          <a:bodyPr/>
          <a:lstStyle/>
          <a:p>
            <a:r>
              <a:rPr lang="en-US" dirty="0"/>
              <a:t>Loop termination table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0" y="1371600"/>
            <a:ext cx="7162800" cy="4876800"/>
          </a:xfrm>
        </p:spPr>
        <p:txBody>
          <a:bodyPr/>
          <a:lstStyle/>
          <a:p>
            <a:r>
              <a:rPr lang="en-US" sz="2400" dirty="0"/>
              <a:t>Give me a number (N)</a:t>
            </a:r>
          </a:p>
          <a:p>
            <a:r>
              <a:rPr lang="en-US" sz="2400" dirty="0"/>
              <a:t>Count (C) by 2 (C=C+2)</a:t>
            </a:r>
          </a:p>
          <a:p>
            <a:r>
              <a:rPr lang="en-US" sz="2400" dirty="0"/>
              <a:t>If C is greater than N, END</a:t>
            </a:r>
          </a:p>
          <a:p>
            <a:pPr lvl="1"/>
            <a:r>
              <a:rPr lang="en-US" sz="2400" dirty="0"/>
              <a:t>ELSE iterate Count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6785" y="76200"/>
            <a:ext cx="2575640" cy="6251982"/>
          </a:xfrm>
          <a:prstGeom prst="rect">
            <a:avLst/>
          </a:prstGeom>
        </p:spPr>
      </p:pic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8305678"/>
              </p:ext>
            </p:extLst>
          </p:nvPr>
        </p:nvGraphicFramePr>
        <p:xfrm>
          <a:off x="4038600" y="2590800"/>
          <a:ext cx="5334001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16100">
                  <a:extLst>
                    <a:ext uri="{9D8B030D-6E8A-4147-A177-3AD203B41FA5}">
                      <a16:colId xmlns:a16="http://schemas.microsoft.com/office/drawing/2014/main" val="2852129766"/>
                    </a:ext>
                  </a:extLst>
                </a:gridCol>
                <a:gridCol w="750232">
                  <a:extLst>
                    <a:ext uri="{9D8B030D-6E8A-4147-A177-3AD203B41FA5}">
                      <a16:colId xmlns:a16="http://schemas.microsoft.com/office/drawing/2014/main" val="3416354943"/>
                    </a:ext>
                  </a:extLst>
                </a:gridCol>
                <a:gridCol w="750232">
                  <a:extLst>
                    <a:ext uri="{9D8B030D-6E8A-4147-A177-3AD203B41FA5}">
                      <a16:colId xmlns:a16="http://schemas.microsoft.com/office/drawing/2014/main" val="1260776186"/>
                    </a:ext>
                  </a:extLst>
                </a:gridCol>
                <a:gridCol w="2017437">
                  <a:extLst>
                    <a:ext uri="{9D8B030D-6E8A-4147-A177-3AD203B41FA5}">
                      <a16:colId xmlns:a16="http://schemas.microsoft.com/office/drawing/2014/main" val="231230472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r>
                        <a:rPr lang="en-US" sz="2400" dirty="0"/>
                        <a:t>Iteration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C&gt;N?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4487746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2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0&gt;10=False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800727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2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92934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2&gt;10=False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9467486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2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2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92934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10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92934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4&gt;10=False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175188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24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2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92934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10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92934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6&gt;10=False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9889217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24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2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92934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10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92934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8&gt;10=False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90466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24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2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92934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10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92934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10&gt;10=False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042510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24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92934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10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92934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12&gt;10=</a:t>
                      </a:r>
                      <a:r>
                        <a:rPr kumimoji="0" lang="en-US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92934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True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8926493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5F1D2517-48EF-48A1-A9B8-A6A01F353C36}"/>
                  </a:ext>
                </a:extLst>
              </p14:cNvPr>
              <p14:cNvContentPartPr/>
              <p14:nvPr/>
            </p14:nvContentPartPr>
            <p14:xfrm>
              <a:off x="10242720" y="4345560"/>
              <a:ext cx="1097640" cy="74412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5F1D2517-48EF-48A1-A9B8-A6A01F353C3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233360" y="4336200"/>
                <a:ext cx="1116360" cy="762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928650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121B99-4DC1-47F5-BA69-CAB1129F932C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676400" y="287338"/>
            <a:ext cx="10515600" cy="1449387"/>
          </a:xfrm>
        </p:spPr>
        <p:txBody>
          <a:bodyPr/>
          <a:lstStyle/>
          <a:p>
            <a:r>
              <a:rPr lang="en-US" dirty="0"/>
              <a:t>Sequence of operations</a:t>
            </a:r>
          </a:p>
        </p:txBody>
      </p:sp>
      <p:sp>
        <p:nvSpPr>
          <p:cNvPr id="6" name="Rectangle 5"/>
          <p:cNvSpPr/>
          <p:nvPr/>
        </p:nvSpPr>
        <p:spPr>
          <a:xfrm>
            <a:off x="8610600" y="2050199"/>
            <a:ext cx="1603005" cy="3048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 dirty="0"/>
              <a:t>A=N</a:t>
            </a:r>
          </a:p>
        </p:txBody>
      </p:sp>
      <p:sp>
        <p:nvSpPr>
          <p:cNvPr id="7" name="Parallelogram 6"/>
          <p:cNvSpPr/>
          <p:nvPr/>
        </p:nvSpPr>
        <p:spPr>
          <a:xfrm>
            <a:off x="8649600" y="998006"/>
            <a:ext cx="1525004" cy="646325"/>
          </a:xfrm>
          <a:prstGeom prst="parallelogram">
            <a:avLst>
              <a:gd name="adj" fmla="val 38085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 dirty="0"/>
              <a:t>Input</a:t>
            </a:r>
          </a:p>
          <a:p>
            <a:pPr algn="ctr"/>
            <a:r>
              <a:rPr lang="en-US" sz="1800" dirty="0"/>
              <a:t>N</a:t>
            </a:r>
          </a:p>
        </p:txBody>
      </p:sp>
      <p:sp>
        <p:nvSpPr>
          <p:cNvPr id="8" name="Parallelogram 7"/>
          <p:cNvSpPr/>
          <p:nvPr/>
        </p:nvSpPr>
        <p:spPr>
          <a:xfrm>
            <a:off x="8649600" y="4557337"/>
            <a:ext cx="1525004" cy="646325"/>
          </a:xfrm>
          <a:prstGeom prst="parallelogram">
            <a:avLst>
              <a:gd name="adj" fmla="val 38085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 dirty="0"/>
              <a:t>Display</a:t>
            </a:r>
          </a:p>
          <a:p>
            <a:pPr algn="ctr"/>
            <a:r>
              <a:rPr lang="en-US" sz="1800" dirty="0"/>
              <a:t>C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8954100" y="71059"/>
            <a:ext cx="916004" cy="420748"/>
          </a:xfrm>
          <a:prstGeom prst="roundRect">
            <a:avLst>
              <a:gd name="adj" fmla="val 5000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 dirty="0"/>
              <a:t>Start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8954100" y="5709859"/>
            <a:ext cx="916004" cy="420748"/>
          </a:xfrm>
          <a:prstGeom prst="roundRect">
            <a:avLst>
              <a:gd name="adj" fmla="val 5000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 dirty="0"/>
              <a:t>End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9412102" y="491807"/>
            <a:ext cx="0" cy="50619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cxnSpLocks/>
            <a:stCxn id="7" idx="4"/>
            <a:endCxn id="6" idx="0"/>
          </p:cNvCxnSpPr>
          <p:nvPr/>
        </p:nvCxnSpPr>
        <p:spPr>
          <a:xfrm>
            <a:off x="9412102" y="1644331"/>
            <a:ext cx="1" cy="40586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cxnSpLocks/>
            <a:stCxn id="6" idx="2"/>
            <a:endCxn id="8" idx="0"/>
          </p:cNvCxnSpPr>
          <p:nvPr/>
        </p:nvCxnSpPr>
        <p:spPr>
          <a:xfrm flipH="1">
            <a:off x="9412102" y="2354999"/>
            <a:ext cx="1" cy="220233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9412102" y="5203661"/>
            <a:ext cx="0" cy="50619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Text Box 8"/>
          <p:cNvSpPr txBox="1">
            <a:spLocks noChangeArrowheads="1"/>
          </p:cNvSpPr>
          <p:nvPr/>
        </p:nvSpPr>
        <p:spPr bwMode="auto">
          <a:xfrm>
            <a:off x="1752601" y="2209800"/>
            <a:ext cx="4221605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dirty="0"/>
              <a:t>What is the value of C when:</a:t>
            </a:r>
          </a:p>
          <a:p>
            <a:pPr eaLnBrk="1" hangingPunct="1"/>
            <a:r>
              <a:rPr lang="en-US" dirty="0"/>
              <a:t>	N=0</a:t>
            </a:r>
          </a:p>
          <a:p>
            <a:pPr eaLnBrk="1" hangingPunct="1"/>
            <a:r>
              <a:rPr lang="en-US" dirty="0"/>
              <a:t>	N=1</a:t>
            </a:r>
          </a:p>
          <a:p>
            <a:pPr eaLnBrk="1" hangingPunct="1"/>
            <a:r>
              <a:rPr lang="en-US" dirty="0"/>
              <a:t>	N=2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1698C8-60EB-42CA-BEA2-4A528CFAF2B0}"/>
              </a:ext>
            </a:extLst>
          </p:cNvPr>
          <p:cNvSpPr/>
          <p:nvPr/>
        </p:nvSpPr>
        <p:spPr>
          <a:xfrm>
            <a:off x="8610600" y="3768649"/>
            <a:ext cx="1603005" cy="33749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 dirty="0"/>
              <a:t>C=A+B*A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8AEA6D3-1E26-4EA0-8998-1CDA11A1CD75}"/>
              </a:ext>
            </a:extLst>
          </p:cNvPr>
          <p:cNvSpPr/>
          <p:nvPr/>
        </p:nvSpPr>
        <p:spPr>
          <a:xfrm>
            <a:off x="8610600" y="2461448"/>
            <a:ext cx="1603005" cy="33749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 dirty="0"/>
              <a:t>B=1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30E5AA4-DD7D-4EC2-8AAD-8B385DFC067E}"/>
              </a:ext>
            </a:extLst>
          </p:cNvPr>
          <p:cNvSpPr/>
          <p:nvPr/>
        </p:nvSpPr>
        <p:spPr>
          <a:xfrm>
            <a:off x="8610600" y="2905393"/>
            <a:ext cx="1603005" cy="32517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 dirty="0"/>
              <a:t>A=A+B*A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8EA0E86-70D8-45DD-8011-9D3CA6E14893}"/>
              </a:ext>
            </a:extLst>
          </p:cNvPr>
          <p:cNvSpPr/>
          <p:nvPr/>
        </p:nvSpPr>
        <p:spPr>
          <a:xfrm>
            <a:off x="8610600" y="3337021"/>
            <a:ext cx="1603005" cy="32517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 dirty="0"/>
              <a:t>B=A+B*A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7A29CEF3-5CD5-4A3F-9F29-89893B28ED8E}"/>
                  </a:ext>
                </a:extLst>
              </p14:cNvPr>
              <p14:cNvContentPartPr/>
              <p14:nvPr/>
            </p14:nvContentPartPr>
            <p14:xfrm>
              <a:off x="10279440" y="2046960"/>
              <a:ext cx="1793520" cy="307548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7A29CEF3-5CD5-4A3F-9F29-89893B28ED8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270080" y="2037600"/>
                <a:ext cx="1812240" cy="3094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550451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latin typeface="Arial Black" pitchFamily="-111" charset="0"/>
                <a:ea typeface="+mj-ea"/>
              </a:rPr>
              <a:t>You try this one first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idx="1"/>
          </p:nvPr>
        </p:nvSpPr>
        <p:spPr>
          <a:xfrm>
            <a:off x="1097280" y="1845734"/>
            <a:ext cx="10942320" cy="4402666"/>
          </a:xfrm>
        </p:spPr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sz="2800" dirty="0">
                <a:cs typeface="Times New Roman" pitchFamily="18" charset="0"/>
              </a:rPr>
              <a:t>At the Betelgeuse Bungalows hotel we provide discounts based on different membership levels. </a:t>
            </a:r>
          </a:p>
          <a:p>
            <a:pPr lvl="1"/>
            <a:r>
              <a:rPr lang="en-US" sz="2400" dirty="0"/>
              <a:t>Non-member = 0% discount</a:t>
            </a:r>
            <a:endParaRPr lang="en-US" sz="2800" dirty="0"/>
          </a:p>
          <a:p>
            <a:pPr lvl="1"/>
            <a:r>
              <a:rPr lang="en-US" sz="2400" dirty="0"/>
              <a:t>Dung Beetle = 5% discount</a:t>
            </a:r>
            <a:endParaRPr lang="en-US" sz="2800" dirty="0"/>
          </a:p>
          <a:p>
            <a:pPr lvl="1"/>
            <a:r>
              <a:rPr lang="en-US" sz="2400" dirty="0"/>
              <a:t>Silver Water Beetle = 15% discount</a:t>
            </a:r>
            <a:endParaRPr lang="en-US" sz="2800" dirty="0"/>
          </a:p>
          <a:p>
            <a:pPr lvl="1"/>
            <a:r>
              <a:rPr lang="en-US" sz="2400" dirty="0"/>
              <a:t>Golden Scarab Beetle = 25% discount</a:t>
            </a:r>
            <a:endParaRPr lang="en-US" sz="2800" dirty="0"/>
          </a:p>
          <a:p>
            <a:pPr eaLnBrk="1" hangingPunct="1">
              <a:lnSpc>
                <a:spcPct val="90000"/>
              </a:lnSpc>
            </a:pPr>
            <a:r>
              <a:rPr lang="en-US" sz="2800" dirty="0">
                <a:cs typeface="Times New Roman" pitchFamily="18" charset="0"/>
              </a:rPr>
              <a:t>A customer provides the following information at check-in: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>
                <a:cs typeface="Times New Roman" pitchFamily="18" charset="0"/>
              </a:rPr>
              <a:t>Membership level, number of nights stay, room preference (which has a room rate)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dirty="0">
                <a:cs typeface="Times New Roman" pitchFamily="18" charset="0"/>
              </a:rPr>
              <a:t>Develop this in flowchart form to calculate the charge for the customer’s stay.</a:t>
            </a:r>
            <a:endParaRPr lang="en-US" sz="2800" dirty="0"/>
          </a:p>
        </p:txBody>
      </p:sp>
      <p:sp>
        <p:nvSpPr>
          <p:cNvPr id="16388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9pPr>
          </a:lstStyle>
          <a:p>
            <a:pPr eaLnBrk="1" hangingPunct="1"/>
            <a:fld id="{9A8E3F9C-47B4-4E58-9BAE-FB042BC0EB64}" type="slidenum">
              <a:rPr lang="en-US" sz="1400">
                <a:solidFill>
                  <a:srgbClr val="FFFFFF"/>
                </a:solidFill>
              </a:rPr>
              <a:pPr eaLnBrk="1" hangingPunct="1"/>
              <a:t>26</a:t>
            </a:fld>
            <a:endParaRPr lang="en-US" sz="1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10468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07C36A-4ECA-4B7B-A989-FB665EAE10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1B47A29-BF9C-4F88-94BA-B1785E1D8F6E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03DBFAEC-79CF-4260-9B3E-C540C10728E9}"/>
                  </a:ext>
                </a:extLst>
              </p14:cNvPr>
              <p14:cNvContentPartPr/>
              <p14:nvPr/>
            </p14:nvContentPartPr>
            <p14:xfrm>
              <a:off x="495360" y="168480"/>
              <a:ext cx="10630080" cy="596664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03DBFAEC-79CF-4260-9B3E-C540C10728E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6000" y="159120"/>
                <a:ext cx="10648800" cy="5985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607989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914400" y="870503"/>
            <a:ext cx="2895600" cy="9906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ea typeface="ＭＳ Ｐゴシック" charset="0"/>
              </a:rPr>
              <a:t>Solution</a:t>
            </a:r>
          </a:p>
        </p:txBody>
      </p:sp>
      <p:sp>
        <p:nvSpPr>
          <p:cNvPr id="20483" name="Slide Number Placeholder 1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9pPr>
          </a:lstStyle>
          <a:p>
            <a:pPr eaLnBrk="1" hangingPunct="1"/>
            <a:fld id="{074FD6E9-7EDF-45B7-BC0F-99E7C08B7375}" type="slidenum">
              <a:rPr lang="en-US" sz="1400">
                <a:solidFill>
                  <a:srgbClr val="FFFFFF"/>
                </a:solidFill>
              </a:rPr>
              <a:pPr eaLnBrk="1" hangingPunct="1"/>
              <a:t>28</a:t>
            </a:fld>
            <a:endParaRPr lang="en-US" sz="1400">
              <a:solidFill>
                <a:srgbClr val="FFFFFF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AE33B06-0061-4482-8079-FC42A0F7152F}"/>
              </a:ext>
            </a:extLst>
          </p:cNvPr>
          <p:cNvGrpSpPr/>
          <p:nvPr/>
        </p:nvGrpSpPr>
        <p:grpSpPr>
          <a:xfrm>
            <a:off x="3328947" y="13264"/>
            <a:ext cx="8863054" cy="6844735"/>
            <a:chOff x="3657600" y="383800"/>
            <a:chExt cx="8347417" cy="6446520"/>
          </a:xfrm>
        </p:grpSpPr>
        <p:pic>
          <p:nvPicPr>
            <p:cNvPr id="2052" name="Picture 4" descr="https://documents.lucidchart.com/documents/b77a2b51-5575-4c54-bc0a-f820e4f57646/pages/uDXBs2k4t4xW?a=778&amp;x=210&amp;y=290&amp;w=1135&amp;h=884&amp;store=1&amp;accept=image%2F*&amp;auth=LCA%20422eab6d6f4cd53059899120db525ddde140a6ba-ts%3D1468966745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56" t="4064" r="3533" b="3738"/>
            <a:stretch/>
          </p:blipFill>
          <p:spPr bwMode="auto">
            <a:xfrm>
              <a:off x="3657600" y="383800"/>
              <a:ext cx="8347417" cy="64465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487" name="Picture 7"/>
            <p:cNvPicPr>
              <a:picLocks noChangeAspect="1" noChangeArrowheads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1110" r="67706" b="39679"/>
            <a:stretch/>
          </p:blipFill>
          <p:spPr bwMode="auto">
            <a:xfrm>
              <a:off x="3703570" y="2362200"/>
              <a:ext cx="2621031" cy="2410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14:hiddenLine>
              </a:ext>
            </a:extLst>
          </p:spPr>
        </p:pic>
        <p:cxnSp>
          <p:nvCxnSpPr>
            <p:cNvPr id="4" name="Connector: Elbow 3"/>
            <p:cNvCxnSpPr/>
            <p:nvPr/>
          </p:nvCxnSpPr>
          <p:spPr>
            <a:xfrm rot="16200000" flipH="1">
              <a:off x="8877300" y="2171700"/>
              <a:ext cx="3810000" cy="990600"/>
            </a:xfrm>
            <a:prstGeom prst="bentConnector3">
              <a:avLst>
                <a:gd name="adj1" fmla="val 1536"/>
              </a:avLst>
            </a:prstGeom>
            <a:ln w="19050">
              <a:tailEnd type="triangle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1" name="Rectangle 10"/>
            <p:cNvSpPr/>
            <p:nvPr/>
          </p:nvSpPr>
          <p:spPr>
            <a:xfrm>
              <a:off x="10302411" y="599326"/>
              <a:ext cx="1066800" cy="396240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/>
            <p:cNvSpPr/>
            <p:nvPr/>
          </p:nvSpPr>
          <p:spPr>
            <a:xfrm>
              <a:off x="9899151" y="816796"/>
              <a:ext cx="1420594" cy="3955550"/>
            </a:xfrm>
            <a:custGeom>
              <a:avLst/>
              <a:gdLst>
                <a:gd name="connsiteX0" fmla="*/ 390418 w 1420594"/>
                <a:gd name="connsiteY0" fmla="*/ 0 h 3955550"/>
                <a:gd name="connsiteX1" fmla="*/ 1294543 w 1420594"/>
                <a:gd name="connsiteY1" fmla="*/ 852755 h 3955550"/>
                <a:gd name="connsiteX2" fmla="*/ 1273995 w 1420594"/>
                <a:gd name="connsiteY2" fmla="*/ 2866489 h 3955550"/>
                <a:gd name="connsiteX3" fmla="*/ 0 w 1420594"/>
                <a:gd name="connsiteY3" fmla="*/ 3929865 h 3955550"/>
                <a:gd name="connsiteX4" fmla="*/ 0 w 1420594"/>
                <a:gd name="connsiteY4" fmla="*/ 3929865 h 3955550"/>
                <a:gd name="connsiteX5" fmla="*/ 5137 w 1420594"/>
                <a:gd name="connsiteY5" fmla="*/ 3955550 h 3955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20594" h="3955550">
                  <a:moveTo>
                    <a:pt x="390418" y="0"/>
                  </a:moveTo>
                  <a:cubicBezTo>
                    <a:pt x="768849" y="187503"/>
                    <a:pt x="1147280" y="375007"/>
                    <a:pt x="1294543" y="852755"/>
                  </a:cubicBezTo>
                  <a:cubicBezTo>
                    <a:pt x="1441806" y="1330503"/>
                    <a:pt x="1489752" y="2353637"/>
                    <a:pt x="1273995" y="2866489"/>
                  </a:cubicBezTo>
                  <a:cubicBezTo>
                    <a:pt x="1058238" y="3379341"/>
                    <a:pt x="0" y="3929865"/>
                    <a:pt x="0" y="3929865"/>
                  </a:cubicBezTo>
                  <a:lnTo>
                    <a:pt x="0" y="3929865"/>
                  </a:lnTo>
                  <a:lnTo>
                    <a:pt x="5137" y="395555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: Shape 22"/>
            <p:cNvSpPr/>
            <p:nvPr/>
          </p:nvSpPr>
          <p:spPr>
            <a:xfrm>
              <a:off x="9909425" y="2244903"/>
              <a:ext cx="1089299" cy="2486346"/>
            </a:xfrm>
            <a:custGeom>
              <a:avLst/>
              <a:gdLst>
                <a:gd name="connsiteX0" fmla="*/ 380144 w 1089299"/>
                <a:gd name="connsiteY0" fmla="*/ 0 h 2486346"/>
                <a:gd name="connsiteX1" fmla="*/ 1078786 w 1089299"/>
                <a:gd name="connsiteY1" fmla="*/ 606176 h 2486346"/>
                <a:gd name="connsiteX2" fmla="*/ 744876 w 1089299"/>
                <a:gd name="connsiteY2" fmla="*/ 1710648 h 2486346"/>
                <a:gd name="connsiteX3" fmla="*/ 0 w 1089299"/>
                <a:gd name="connsiteY3" fmla="*/ 2486346 h 2486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9299" h="2486346">
                  <a:moveTo>
                    <a:pt x="380144" y="0"/>
                  </a:moveTo>
                  <a:cubicBezTo>
                    <a:pt x="699070" y="160534"/>
                    <a:pt x="1017997" y="321068"/>
                    <a:pt x="1078786" y="606176"/>
                  </a:cubicBezTo>
                  <a:cubicBezTo>
                    <a:pt x="1139575" y="891284"/>
                    <a:pt x="924674" y="1397286"/>
                    <a:pt x="744876" y="1710648"/>
                  </a:cubicBezTo>
                  <a:cubicBezTo>
                    <a:pt x="565078" y="2024010"/>
                    <a:pt x="282539" y="2255178"/>
                    <a:pt x="0" y="2486346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3" name="Rectangle 2"/>
          <p:cNvSpPr>
            <a:spLocks noGrp="1" noChangeArrowheads="1"/>
          </p:cNvSpPr>
          <p:nvPr>
            <p:ph type="title"/>
          </p:nvPr>
        </p:nvSpPr>
        <p:spPr>
          <a:xfrm>
            <a:off x="2362200" y="381000"/>
            <a:ext cx="8305800" cy="685800"/>
          </a:xfrm>
        </p:spPr>
        <p:txBody>
          <a:bodyPr/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sz="3600" dirty="0">
                <a:latin typeface="Arial Black" pitchFamily="-111" charset="0"/>
                <a:ea typeface="+mj-ea"/>
              </a:rPr>
              <a:t>Practice Problem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idx="1"/>
          </p:nvPr>
        </p:nvSpPr>
        <p:spPr>
          <a:xfrm>
            <a:off x="1377696" y="1295400"/>
            <a:ext cx="9589008" cy="914400"/>
          </a:xfrm>
        </p:spPr>
        <p:txBody>
          <a:bodyPr>
            <a:normAutofit/>
          </a:bodyPr>
          <a:lstStyle/>
          <a:p>
            <a:pPr algn="ctr" eaLnBrk="1" hangingPunct="1">
              <a:buFont typeface="Wingdings" pitchFamily="2" charset="2"/>
              <a:buNone/>
            </a:pPr>
            <a:r>
              <a:rPr lang="en-US" sz="2800" dirty="0"/>
              <a:t>RFT Company pays its salespeople weekly according to the following commission schedule:</a:t>
            </a:r>
          </a:p>
        </p:txBody>
      </p:sp>
      <p:sp>
        <p:nvSpPr>
          <p:cNvPr id="27652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9pPr>
          </a:lstStyle>
          <a:p>
            <a:pPr eaLnBrk="1" hangingPunct="1"/>
            <a:fld id="{57191FA6-6FCF-4FA0-9205-193C3DE16DDB}" type="slidenum">
              <a:rPr lang="en-US" sz="1400">
                <a:solidFill>
                  <a:srgbClr val="FFFFFF"/>
                </a:solidFill>
              </a:rPr>
              <a:pPr eaLnBrk="1" hangingPunct="1"/>
              <a:t>29</a:t>
            </a:fld>
            <a:endParaRPr lang="en-US" sz="1400">
              <a:solidFill>
                <a:srgbClr val="FFFFFF"/>
              </a:solidFill>
            </a:endParaRPr>
          </a:p>
        </p:txBody>
      </p:sp>
      <p:graphicFrame>
        <p:nvGraphicFramePr>
          <p:cNvPr id="60420" name="Group 4"/>
          <p:cNvGraphicFramePr>
            <a:graphicFrameLocks noGrp="1"/>
          </p:cNvGraphicFramePr>
          <p:nvPr/>
        </p:nvGraphicFramePr>
        <p:xfrm>
          <a:off x="2362200" y="2362200"/>
          <a:ext cx="7543800" cy="2047876"/>
        </p:xfrm>
        <a:graphic>
          <a:graphicData uri="http://schemas.openxmlformats.org/drawingml/2006/table">
            <a:tbl>
              <a:tblPr/>
              <a:tblGrid>
                <a:gridCol w="4191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5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41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-111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-111" charset="0"/>
                          <a:ea typeface="ＭＳ Ｐゴシック" pitchFamily="-111" charset="-128"/>
                        </a:rPr>
                        <a:t>Weekly Sales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-111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-111" charset="0"/>
                          <a:ea typeface="ＭＳ Ｐゴシック" pitchFamily="-111" charset="-128"/>
                        </a:rPr>
                        <a:t>Commission Rate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2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-111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-111" charset="0"/>
                          <a:ea typeface="ＭＳ Ｐゴシック" pitchFamily="-111" charset="-128"/>
                        </a:rPr>
                        <a:t>Sales &lt; $1000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-111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-111" charset="0"/>
                          <a:ea typeface="ＭＳ Ｐゴシック" pitchFamily="-111" charset="-128"/>
                        </a:rPr>
                        <a:t>10%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6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-111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-111" charset="0"/>
                          <a:ea typeface="ＭＳ Ｐゴシック" pitchFamily="-111" charset="-128"/>
                        </a:rPr>
                        <a:t>$1000 &lt;= Sales &lt; $5000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-111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-111" charset="0"/>
                          <a:ea typeface="ＭＳ Ｐゴシック" pitchFamily="-111" charset="-128"/>
                        </a:rPr>
                        <a:t>20%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41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-111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-111" charset="0"/>
                          <a:ea typeface="ＭＳ Ｐゴシック" pitchFamily="-111" charset="-128"/>
                        </a:rPr>
                        <a:t>Sales &gt;= $5000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-111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-111" charset="0"/>
                          <a:ea typeface="ＭＳ Ｐゴシック" pitchFamily="-111" charset="-128"/>
                        </a:rPr>
                        <a:t>30%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7670" name="Rectangle 21" descr="Rectangle: Click to edit Master text styles&#10;Second level&#10;Third level&#10;Fourth level&#10;Fifth level"/>
          <p:cNvSpPr>
            <a:spLocks noChangeArrowheads="1"/>
          </p:cNvSpPr>
          <p:nvPr/>
        </p:nvSpPr>
        <p:spPr bwMode="auto">
          <a:xfrm>
            <a:off x="2209800" y="4800600"/>
            <a:ext cx="769620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hlink"/>
              </a:buClr>
              <a:buSzPct val="110000"/>
            </a:pPr>
            <a:r>
              <a:rPr lang="en-US" sz="2400" dirty="0"/>
              <a:t>Design a flowchart to accept the sales person’</a:t>
            </a:r>
            <a:r>
              <a:rPr lang="en-US" altLang="ja-JP" sz="2400" dirty="0"/>
              <a:t>s name (N) and weekly sales amount (S). It should calculate the weekly sales commission. It should print (N), (S) and the Commission (C) (not the commission rate).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91984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428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2" descr="http://thermtc.com/wp-content/uploads/2011/03/Dating-Diagram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5"/>
          <a:stretch/>
        </p:blipFill>
        <p:spPr bwMode="auto">
          <a:xfrm>
            <a:off x="609600" y="0"/>
            <a:ext cx="108966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3813079" y="60960"/>
            <a:ext cx="419100" cy="3352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178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01612A-85A6-4735-AC32-D3CF218AC6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1B47A29-BF9C-4F88-94BA-B1785E1D8F6E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80D8EB-ECC1-4EE5-AE6B-3B792DF770B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7391400" cy="542643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Practice Flowchart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BA15A5C-FBD8-4052-A45E-CAC16A98790C}"/>
                  </a:ext>
                </a:extLst>
              </p14:cNvPr>
              <p14:cNvContentPartPr/>
              <p14:nvPr/>
            </p14:nvContentPartPr>
            <p14:xfrm>
              <a:off x="606960" y="2970360"/>
              <a:ext cx="81720" cy="4262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BA15A5C-FBD8-4052-A45E-CAC16A98790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97600" y="2961000"/>
                <a:ext cx="100440" cy="444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029292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Slide Number Placeholder 1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9pPr>
          </a:lstStyle>
          <a:p>
            <a:pPr eaLnBrk="1" hangingPunct="1"/>
            <a:fld id="{8A35CB51-C495-489D-83DB-93F32EE8E049}" type="slidenum">
              <a:rPr lang="en-US" sz="1400">
                <a:solidFill>
                  <a:srgbClr val="FFFFFF"/>
                </a:solidFill>
              </a:rPr>
              <a:pPr eaLnBrk="1" hangingPunct="1"/>
              <a:t>31</a:t>
            </a:fld>
            <a:endParaRPr lang="en-US" sz="1400">
              <a:solidFill>
                <a:srgbClr val="FFFFFF"/>
              </a:solidFill>
            </a:endParaRPr>
          </a:p>
        </p:txBody>
      </p:sp>
      <p:sp>
        <p:nvSpPr>
          <p:cNvPr id="28675" name="Rectangle 2"/>
          <p:cNvSpPr>
            <a:spLocks noChangeArrowheads="1"/>
          </p:cNvSpPr>
          <p:nvPr/>
        </p:nvSpPr>
        <p:spPr bwMode="auto">
          <a:xfrm>
            <a:off x="1828800" y="685800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/>
          <a:p>
            <a:r>
              <a:rPr lang="en-US" sz="3500" dirty="0">
                <a:solidFill>
                  <a:schemeClr val="tx2"/>
                </a:solidFill>
                <a:latin typeface="Arial Black" pitchFamily="34" charset="0"/>
              </a:rPr>
              <a:t>Practice </a:t>
            </a:r>
          </a:p>
          <a:p>
            <a:r>
              <a:rPr lang="en-US" sz="3500" dirty="0">
                <a:solidFill>
                  <a:schemeClr val="tx2"/>
                </a:solidFill>
                <a:latin typeface="Arial Black" pitchFamily="34" charset="0"/>
              </a:rPr>
              <a:t>Solution </a:t>
            </a:r>
          </a:p>
          <a:p>
            <a:r>
              <a:rPr lang="en-US" sz="3500" dirty="0">
                <a:solidFill>
                  <a:schemeClr val="tx2"/>
                </a:solidFill>
                <a:latin typeface="Arial Black" pitchFamily="34" charset="0"/>
              </a:rPr>
              <a:t>(If-Then-Else)</a:t>
            </a:r>
          </a:p>
        </p:txBody>
      </p:sp>
      <p:pic>
        <p:nvPicPr>
          <p:cNvPr id="28676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2164" y="152400"/>
            <a:ext cx="5999636" cy="670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AA47C108-FE34-467C-89C3-AA0EDB19030A}"/>
                  </a:ext>
                </a:extLst>
              </p14:cNvPr>
              <p14:cNvContentPartPr/>
              <p14:nvPr/>
            </p14:nvContentPartPr>
            <p14:xfrm>
              <a:off x="567720" y="3023640"/>
              <a:ext cx="6185160" cy="328968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AA47C108-FE34-467C-89C3-AA0EDB19030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58360" y="3014280"/>
                <a:ext cx="6203880" cy="33084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Number Placeholder 1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9pPr>
          </a:lstStyle>
          <a:p>
            <a:pPr eaLnBrk="1" hangingPunct="1"/>
            <a:fld id="{FD86D741-DB57-4B15-B97D-4CCD3EE8BD60}" type="slidenum">
              <a:rPr lang="en-US" sz="1400">
                <a:solidFill>
                  <a:srgbClr val="FFFFFF"/>
                </a:solidFill>
              </a:rPr>
              <a:pPr eaLnBrk="1" hangingPunct="1"/>
              <a:t>32</a:t>
            </a:fld>
            <a:endParaRPr lang="en-US" sz="1400">
              <a:solidFill>
                <a:srgbClr val="FFFFFF"/>
              </a:solidFill>
            </a:endParaRPr>
          </a:p>
        </p:txBody>
      </p:sp>
      <p:sp>
        <p:nvSpPr>
          <p:cNvPr id="29699" name="Rectangle 2"/>
          <p:cNvSpPr>
            <a:spLocks noChangeArrowheads="1"/>
          </p:cNvSpPr>
          <p:nvPr/>
        </p:nvSpPr>
        <p:spPr bwMode="auto">
          <a:xfrm>
            <a:off x="2057400" y="533400"/>
            <a:ext cx="79248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/>
          <a:p>
            <a:r>
              <a:rPr lang="en-US" sz="3500" dirty="0">
                <a:solidFill>
                  <a:schemeClr val="tx2"/>
                </a:solidFill>
                <a:latin typeface="Arial Black" pitchFamily="34" charset="0"/>
              </a:rPr>
              <a:t>Practice Solution </a:t>
            </a:r>
            <a:br>
              <a:rPr lang="en-US" sz="3500" dirty="0">
                <a:solidFill>
                  <a:schemeClr val="tx2"/>
                </a:solidFill>
                <a:latin typeface="Arial Black" pitchFamily="34" charset="0"/>
              </a:rPr>
            </a:br>
            <a:r>
              <a:rPr lang="en-US" sz="3500" dirty="0">
                <a:solidFill>
                  <a:schemeClr val="tx2"/>
                </a:solidFill>
                <a:latin typeface="Arial Black" pitchFamily="34" charset="0"/>
              </a:rPr>
              <a:t>(Nested Ifs)</a:t>
            </a:r>
          </a:p>
        </p:txBody>
      </p:sp>
      <p:pic>
        <p:nvPicPr>
          <p:cNvPr id="1030" name="Picture 6" descr="https://documents.lucidchart.com/documents/b77a2b51-5575-4c54-bc0a-f820e4f57646/pages/8zIBhRNceowe?a=370&amp;x=1011&amp;y=16&amp;w=534&amp;h=1073&amp;store=1&amp;accept=image%2F*&amp;auth=LCA%2028c74b4e623ca6d4151196c20051ac7ab2e89930-ts%3D146896674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87" b="3395"/>
          <a:stretch/>
        </p:blipFill>
        <p:spPr bwMode="auto">
          <a:xfrm>
            <a:off x="6781800" y="-1"/>
            <a:ext cx="3733800" cy="6899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700" name="Picture 2"/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44389" t="6847" b="71205"/>
          <a:stretch/>
        </p:blipFill>
        <p:spPr bwMode="auto">
          <a:xfrm>
            <a:off x="8179310" y="-26804"/>
            <a:ext cx="3121849" cy="21604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Content Placeholder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46787537"/>
              </p:ext>
            </p:extLst>
          </p:nvPr>
        </p:nvGraphicFramePr>
        <p:xfrm>
          <a:off x="0" y="19051"/>
          <a:ext cx="12192000" cy="68389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76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915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26073">
                <a:tc>
                  <a:txBody>
                    <a:bodyPr/>
                    <a:lstStyle/>
                    <a:p>
                      <a:r>
                        <a:rPr lang="en-US" sz="2800" dirty="0"/>
                        <a:t>Guidelines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35528">
                <a:tc>
                  <a:txBody>
                    <a:bodyPr/>
                    <a:lstStyle/>
                    <a:p>
                      <a:r>
                        <a:rPr lang="en-US" sz="2400" dirty="0"/>
                        <a:t>Completeness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 flowchart should be complete so that all necessary steps and decisions are included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4182">
                <a:tc>
                  <a:txBody>
                    <a:bodyPr/>
                    <a:lstStyle/>
                    <a:p>
                      <a:r>
                        <a:rPr lang="en-US" sz="2400" dirty="0"/>
                        <a:t>Clarity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 flowchart should be clear and unambiguous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35528">
                <a:tc>
                  <a:txBody>
                    <a:bodyPr/>
                    <a:lstStyle/>
                    <a:p>
                      <a:r>
                        <a:rPr lang="en-US" sz="2400" dirty="0"/>
                        <a:t>Flow direction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Flowcharts are drawn so that flow goes from top to bottom or left to right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4182">
                <a:tc>
                  <a:txBody>
                    <a:bodyPr/>
                    <a:lstStyle/>
                    <a:p>
                      <a:r>
                        <a:rPr lang="en-US" sz="2400" dirty="0"/>
                        <a:t>Single process exit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Only one flow line should exit from a process symbol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35528">
                <a:tc>
                  <a:txBody>
                    <a:bodyPr/>
                    <a:lstStyle/>
                    <a:p>
                      <a:r>
                        <a:rPr lang="en-US" sz="2400" dirty="0"/>
                        <a:t>Flows</a:t>
                      </a:r>
                      <a:r>
                        <a:rPr lang="en-US" sz="2400" baseline="0" dirty="0"/>
                        <a:t> related to decisions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Only one flow line should enter a decision symbol, but two flow lines should exit, one for each possible outcome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64182">
                <a:tc>
                  <a:txBody>
                    <a:bodyPr/>
                    <a:lstStyle/>
                    <a:p>
                      <a:r>
                        <a:rPr lang="en-US" sz="2400" dirty="0"/>
                        <a:t>Single start flow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Only one flow line should exit a start symbol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06873">
                <a:tc>
                  <a:txBody>
                    <a:bodyPr/>
                    <a:lstStyle/>
                    <a:p>
                      <a:r>
                        <a:rPr lang="en-US" sz="2400" dirty="0"/>
                        <a:t>Single end flow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Only one flow line should enter an end symbol. It is possible to have multiple end symbols because multiple situations can lead the program to terminate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206873">
                <a:tc>
                  <a:txBody>
                    <a:bodyPr/>
                    <a:lstStyle/>
                    <a:p>
                      <a:r>
                        <a:rPr lang="en-US" sz="2400" dirty="0"/>
                        <a:t>Connector symbols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Connector symbols should be used when multiple arrow heads need to come together. Only one arrow should leave a connector symbol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14340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9pPr>
          </a:lstStyle>
          <a:p>
            <a:pPr eaLnBrk="1" hangingPunct="1"/>
            <a:fld id="{ADA8A62B-2E96-42A8-A663-B2EB252CACD0}" type="slidenum">
              <a:rPr lang="en-US" sz="1400">
                <a:solidFill>
                  <a:srgbClr val="FFFFFF"/>
                </a:solidFill>
              </a:rPr>
              <a:pPr eaLnBrk="1" hangingPunct="1"/>
              <a:t>33</a:t>
            </a:fld>
            <a:endParaRPr lang="en-US" sz="1400">
              <a:solidFill>
                <a:srgbClr val="FFFFFF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-17979" y="533400"/>
            <a:ext cx="12192000" cy="83820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-17979" y="1371599"/>
            <a:ext cx="12192000" cy="476409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-17979" y="1853414"/>
            <a:ext cx="12192000" cy="8135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-17979" y="2666999"/>
            <a:ext cx="12192000" cy="481815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-17979" y="3153873"/>
            <a:ext cx="12192000" cy="80852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-17979" y="3972865"/>
            <a:ext cx="12192000" cy="476408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-17979" y="4444212"/>
            <a:ext cx="12192000" cy="1194587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-17979" y="5638799"/>
            <a:ext cx="12192000" cy="1219201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1353800" y="0"/>
            <a:ext cx="8066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FYI</a:t>
            </a:r>
          </a:p>
        </p:txBody>
      </p:sp>
    </p:spTree>
    <p:extLst>
      <p:ext uri="{BB962C8B-B14F-4D97-AF65-F5344CB8AC3E}">
        <p14:creationId xmlns:p14="http://schemas.microsoft.com/office/powerpoint/2010/main" val="2003904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5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7" grpId="0" animBg="1"/>
      <p:bldP spid="7" grpId="1" animBg="1"/>
      <p:bldP spid="8" grpId="0" animBg="1"/>
      <p:bldP spid="8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ADECC2-E9A6-4ACE-8179-468A36DC1D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 to VBA* Programming</a:t>
            </a:r>
            <a:br>
              <a:rPr lang="en-US" dirty="0"/>
            </a:br>
            <a:r>
              <a:rPr lang="en-US" sz="3200" dirty="0"/>
              <a:t>(If we have time)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CE16EA-30B7-45CE-B153-FB96E1ED69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* Visual Basic for Applications: A programming language built into Microsoft Office applications including Excel, Word, PowerPoint and more.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/>
              <a:t>Perform calculations beyond the scope of Excel functions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/>
              <a:t>Automate repetitive operations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/>
              <a:t>Validate data – check for errors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/>
              <a:t>Integrate with other components such as external data sources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/>
              <a:t>More…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A455FD-BFF0-47A7-A897-771D53616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1B47A29-BF9C-4F88-94BA-B1785E1D8F6E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2335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F5E274D-DA90-4714-A1D2-D4158D169F6B}"/>
              </a:ext>
            </a:extLst>
          </p:cNvPr>
          <p:cNvSpPr/>
          <p:nvPr/>
        </p:nvSpPr>
        <p:spPr>
          <a:xfrm>
            <a:off x="10088926" y="15551"/>
            <a:ext cx="2114505" cy="6848865"/>
          </a:xfrm>
          <a:prstGeom prst="rect">
            <a:avLst/>
          </a:prstGeom>
          <a:solidFill>
            <a:schemeClr val="bg1"/>
          </a:solidFill>
        </p:spPr>
        <p:txBody>
          <a:bodyPr wrap="square" anchor="ctr">
            <a:spAutoFit/>
          </a:bodyPr>
          <a:lstStyle/>
          <a:p>
            <a:r>
              <a:rPr lang="en-US" sz="1600" dirty="0"/>
              <a:t>*The Information Systems Department reserves the right to allow exceptions in the admission process where it is deemed necessary to admit the most qualified students. </a:t>
            </a:r>
          </a:p>
          <a:p>
            <a:r>
              <a:rPr lang="en-US" sz="1600" dirty="0"/>
              <a:t>**Students with a Pre-Req (IS201, IS303, FIN201, MKTG201, ACC200) GPA of less than 3.0 cannot be admitted into any Marriott School program. This is a Marriott School policy. </a:t>
            </a:r>
          </a:p>
          <a:p>
            <a:r>
              <a:rPr lang="en-US" sz="1600" dirty="0"/>
              <a:t>***Retaken classes are discounted by 1/3 GPA (i.e., if you receive an A the second time around, we treat that like an A-). </a:t>
            </a:r>
          </a:p>
          <a:p>
            <a:r>
              <a:rPr lang="en-US" sz="1600" b="1" dirty="0"/>
              <a:t>FOR MORE INFO, PLEASE SEE AN ADVISOR IN 460 TNRB. </a:t>
            </a:r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873756-4FFF-4CFA-950F-7AA8CB76EC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9"/>
            <a:ext cx="100889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3962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DA370338-6EC7-4C24-A36C-5C3C9CA393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501" y="0"/>
            <a:ext cx="115089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305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1B47A29-BF9C-4F88-94BA-B1785E1D8F6E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pic>
        <p:nvPicPr>
          <p:cNvPr id="1026" name="Picture 2" descr="http://2012election.procon.org/files/1-2012-election-images/how-to-become-president-chart-dehahs-picture.pn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24889"/>
            <a:ext cx="1027673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67333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90" name="Picture 2" descr="http://fakeplus.com/pictures/mobile/jpg/-problem-solving-like-a-boss_20120529183203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418" r="5727"/>
          <a:stretch/>
        </p:blipFill>
        <p:spPr bwMode="auto">
          <a:xfrm>
            <a:off x="2590800" y="921892"/>
            <a:ext cx="6194180" cy="5014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defRPr/>
            </a:pPr>
            <a:fld id="{2C30A55D-BC25-4606-919D-74CC79EE6F4D}" type="slidenum">
              <a:rPr lang="en-US" smtClean="0"/>
              <a:pPr>
                <a:spcAft>
                  <a:spcPts val="600"/>
                </a:spcAft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9266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A76D622-3479-4A69-8477-48991464E9F5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914400" y="184150"/>
            <a:ext cx="4343400" cy="1066800"/>
          </a:xfrm>
        </p:spPr>
        <p:txBody>
          <a:bodyPr/>
          <a:lstStyle/>
          <a:p>
            <a:r>
              <a:rPr lang="en-US" dirty="0"/>
              <a:t>Where are we?</a:t>
            </a:r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3C0D7859-93CE-4F58-91A7-3084516391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57" t="4444" r="4997" b="7778"/>
          <a:stretch/>
        </p:blipFill>
        <p:spPr bwMode="auto">
          <a:xfrm>
            <a:off x="1143000" y="17584"/>
            <a:ext cx="11049000" cy="6819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38946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11D252F-4501-452E-B2B8-D116D38B31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F3AAE79-7718-45BF-A992-3B5236A3CDBC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6AD13C-A7B8-488F-881A-1D5DA4C086FC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066800" y="685800"/>
            <a:ext cx="10058400" cy="5106988"/>
          </a:xfrm>
        </p:spPr>
        <p:txBody>
          <a:bodyPr>
            <a:normAutofit/>
          </a:bodyPr>
          <a:lstStyle/>
          <a:p>
            <a:r>
              <a:rPr lang="en-US" sz="4000" dirty="0"/>
              <a:t>Algorithm</a:t>
            </a:r>
          </a:p>
          <a:p>
            <a:pPr lvl="1"/>
            <a:r>
              <a:rPr lang="en-US" sz="3600" dirty="0"/>
              <a:t>A Process or set of rules to be followed in problem-solving operations</a:t>
            </a:r>
          </a:p>
          <a:p>
            <a:r>
              <a:rPr lang="en-US" sz="4000" dirty="0"/>
              <a:t>Flow Chart</a:t>
            </a:r>
          </a:p>
          <a:p>
            <a:pPr lvl="1"/>
            <a:r>
              <a:rPr lang="en-US" sz="3600" dirty="0"/>
              <a:t>A representation of an algorithm in graphical form</a:t>
            </a:r>
          </a:p>
          <a:p>
            <a:endParaRPr lang="en-US" sz="40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C0EF2C39-C655-452A-B386-CB104B336CE6}"/>
                  </a:ext>
                </a:extLst>
              </p14:cNvPr>
              <p14:cNvContentPartPr/>
              <p14:nvPr/>
            </p14:nvContentPartPr>
            <p14:xfrm>
              <a:off x="3210480" y="3663720"/>
              <a:ext cx="6345360" cy="256752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C0EF2C39-C655-452A-B386-CB104B336CE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01120" y="3654360"/>
                <a:ext cx="6364080" cy="2586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21854043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339</TotalTime>
  <Words>1462</Words>
  <Application>Microsoft Office PowerPoint</Application>
  <PresentationFormat>Widescreen</PresentationFormat>
  <Paragraphs>274</Paragraphs>
  <Slides>34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34</vt:i4>
      </vt:variant>
    </vt:vector>
  </HeadingPairs>
  <TitlesOfParts>
    <vt:vector size="43" baseType="lpstr">
      <vt:lpstr>Arial</vt:lpstr>
      <vt:lpstr>Arial Black</vt:lpstr>
      <vt:lpstr>Calibri</vt:lpstr>
      <vt:lpstr>Calibri Light</vt:lpstr>
      <vt:lpstr>Tahoma</vt:lpstr>
      <vt:lpstr>Times New Roman</vt:lpstr>
      <vt:lpstr>Wingdings</vt:lpstr>
      <vt:lpstr>Retrospect</vt:lpstr>
      <vt:lpstr>Office Theme</vt:lpstr>
      <vt:lpstr>Flowcharts and Algorithms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Where are we?</vt:lpstr>
      <vt:lpstr>PowerPoint Presentation</vt:lpstr>
      <vt:lpstr>Why Do Flowcharting?</vt:lpstr>
      <vt:lpstr>Which of these will be understood by most people?</vt:lpstr>
      <vt:lpstr>Where does Flowcharting Fit in the SDLC?</vt:lpstr>
      <vt:lpstr>Let’s flowchart: Problem 1</vt:lpstr>
      <vt:lpstr>Think Like A Computer</vt:lpstr>
      <vt:lpstr>Flowchart Symbols</vt:lpstr>
      <vt:lpstr>Understand the Algorithm</vt:lpstr>
      <vt:lpstr>Compound Interest Flowchart</vt:lpstr>
      <vt:lpstr>PowerPoint Presentation</vt:lpstr>
      <vt:lpstr>Beefnut!</vt:lpstr>
      <vt:lpstr>Beefnut Flowchart</vt:lpstr>
      <vt:lpstr>PowerPoint Presentation</vt:lpstr>
      <vt:lpstr>Consider an Extension </vt:lpstr>
      <vt:lpstr>PowerPoint Presentation</vt:lpstr>
      <vt:lpstr>Loop termination table</vt:lpstr>
      <vt:lpstr>Sequence of operations</vt:lpstr>
      <vt:lpstr>You try this one first</vt:lpstr>
      <vt:lpstr>PowerPoint Presentation</vt:lpstr>
      <vt:lpstr>Solution</vt:lpstr>
      <vt:lpstr>Practice Problem</vt:lpstr>
      <vt:lpstr>Practice Flowchart</vt:lpstr>
      <vt:lpstr>PowerPoint Presentation</vt:lpstr>
      <vt:lpstr>PowerPoint Presentation</vt:lpstr>
      <vt:lpstr>PowerPoint Presentation</vt:lpstr>
      <vt:lpstr>Intro to VBA* Programming (If we have time)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Flowcharts and Algorithms</dc:title>
  <dc:creator>Brandt Redd</dc:creator>
  <cp:lastModifiedBy>Brandt Redd</cp:lastModifiedBy>
  <cp:revision>1</cp:revision>
  <cp:lastPrinted>2020-02-05T18:51:13Z</cp:lastPrinted>
  <dcterms:created xsi:type="dcterms:W3CDTF">2020-02-05T18:25:39Z</dcterms:created>
  <dcterms:modified xsi:type="dcterms:W3CDTF">2020-02-06T00:04:42Z</dcterms:modified>
</cp:coreProperties>
</file>